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9" r:id="rId6"/>
    <p:sldId id="257" r:id="rId7"/>
    <p:sldId id="260" r:id="rId8"/>
    <p:sldId id="261" r:id="rId9"/>
    <p:sldId id="262" r:id="rId10"/>
    <p:sldId id="325" r:id="rId11"/>
    <p:sldId id="276" r:id="rId12"/>
    <p:sldId id="307" r:id="rId13"/>
    <p:sldId id="314" r:id="rId14"/>
    <p:sldId id="266" r:id="rId15"/>
    <p:sldId id="269" r:id="rId16"/>
    <p:sldId id="270" r:id="rId17"/>
    <p:sldId id="273" r:id="rId18"/>
    <p:sldId id="275" r:id="rId19"/>
    <p:sldId id="277" r:id="rId20"/>
    <p:sldId id="312" r:id="rId21"/>
    <p:sldId id="278" r:id="rId22"/>
    <p:sldId id="279" r:id="rId23"/>
    <p:sldId id="285" r:id="rId24"/>
    <p:sldId id="317" r:id="rId25"/>
    <p:sldId id="323" r:id="rId26"/>
    <p:sldId id="3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3FD72-5B0C-4178-8732-F59DE6441376}" v="955" dt="2022-02-27T05:04:55.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0EC19-6CB6-498C-BA26-FAC03FDC97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CE5C694-B95F-4368-A31A-7AB63AC798A8}">
      <dgm:prSet/>
      <dgm:spPr/>
      <dgm:t>
        <a:bodyPr/>
        <a:lstStyle/>
        <a:p>
          <a:r>
            <a:rPr lang="es-ES" dirty="0"/>
            <a:t>Las escuelas con uniformes tienen mejores resultados educativos.</a:t>
          </a:r>
          <a:endParaRPr lang="en-US" dirty="0"/>
        </a:p>
      </dgm:t>
    </dgm:pt>
    <dgm:pt modelId="{AAB240D9-1B24-4D88-B71C-7697511C43CC}" type="parTrans" cxnId="{CEF739F0-AC98-4CEA-8E00-856FD00E6D1E}">
      <dgm:prSet/>
      <dgm:spPr/>
      <dgm:t>
        <a:bodyPr/>
        <a:lstStyle/>
        <a:p>
          <a:endParaRPr lang="en-US"/>
        </a:p>
      </dgm:t>
    </dgm:pt>
    <dgm:pt modelId="{3C6CC0FA-F2F6-4150-8553-821E1DEB5E2F}" type="sibTrans" cxnId="{CEF739F0-AC98-4CEA-8E00-856FD00E6D1E}">
      <dgm:prSet/>
      <dgm:spPr/>
      <dgm:t>
        <a:bodyPr/>
        <a:lstStyle/>
        <a:p>
          <a:endParaRPr lang="en-US"/>
        </a:p>
      </dgm:t>
    </dgm:pt>
    <dgm:pt modelId="{B15D4DD6-F62C-4C07-9143-5488A4A942C2}">
      <dgm:prSet/>
      <dgm:spPr/>
      <dgm:t>
        <a:bodyPr/>
        <a:lstStyle/>
        <a:p>
          <a:r>
            <a:rPr lang="es-ES" dirty="0"/>
            <a:t>No tendrá que preocuparse por lo que su hijo usará en un día escolar.</a:t>
          </a:r>
          <a:endParaRPr lang="en-US" dirty="0"/>
        </a:p>
      </dgm:t>
    </dgm:pt>
    <dgm:pt modelId="{281E39C9-ECA9-4888-B58F-3410F6E553ED}" type="parTrans" cxnId="{0F915B07-905B-40E8-B572-00992E7DEB76}">
      <dgm:prSet/>
      <dgm:spPr/>
      <dgm:t>
        <a:bodyPr/>
        <a:lstStyle/>
        <a:p>
          <a:endParaRPr lang="en-US"/>
        </a:p>
      </dgm:t>
    </dgm:pt>
    <dgm:pt modelId="{434960AC-12ED-4DB6-8173-74F49BF0474C}" type="sibTrans" cxnId="{0F915B07-905B-40E8-B572-00992E7DEB76}">
      <dgm:prSet/>
      <dgm:spPr/>
      <dgm:t>
        <a:bodyPr/>
        <a:lstStyle/>
        <a:p>
          <a:endParaRPr lang="en-US"/>
        </a:p>
      </dgm:t>
    </dgm:pt>
    <dgm:pt modelId="{BAC1EDF9-0E01-47B5-830E-AF9915990915}">
      <dgm:prSet/>
      <dgm:spPr/>
      <dgm:t>
        <a:bodyPr/>
        <a:lstStyle/>
        <a:p>
          <a:r>
            <a:rPr lang="es-ES"/>
            <a:t>Los uniformes escolares son baratos y más baratos que la ropa de todos los días.</a:t>
          </a:r>
          <a:endParaRPr lang="en-US"/>
        </a:p>
      </dgm:t>
    </dgm:pt>
    <dgm:pt modelId="{5090D448-0C0C-473D-9ECC-EDCA6C9FFFE2}" type="parTrans" cxnId="{D7D4D126-7C57-4036-B569-28AB5EB4B138}">
      <dgm:prSet/>
      <dgm:spPr/>
      <dgm:t>
        <a:bodyPr/>
        <a:lstStyle/>
        <a:p>
          <a:endParaRPr lang="en-US"/>
        </a:p>
      </dgm:t>
    </dgm:pt>
    <dgm:pt modelId="{6BBCC9EA-0F42-4DA1-A4DA-9CE593A03B26}" type="sibTrans" cxnId="{D7D4D126-7C57-4036-B569-28AB5EB4B138}">
      <dgm:prSet/>
      <dgm:spPr/>
      <dgm:t>
        <a:bodyPr/>
        <a:lstStyle/>
        <a:p>
          <a:endParaRPr lang="en-US"/>
        </a:p>
      </dgm:t>
    </dgm:pt>
    <dgm:pt modelId="{26AA0151-0713-4E7A-BA60-88739D08654D}">
      <dgm:prSet/>
      <dgm:spPr/>
      <dgm:t>
        <a:bodyPr/>
        <a:lstStyle/>
        <a:p>
          <a:r>
            <a:rPr lang="es-ES" dirty="0"/>
            <a:t>Los uniformes suelen ser prácticos y cómodos para que los estudiantes los usen.</a:t>
          </a:r>
          <a:endParaRPr lang="en-US" dirty="0"/>
        </a:p>
      </dgm:t>
    </dgm:pt>
    <dgm:pt modelId="{BCA3DC5B-23E4-4CC7-AB9E-5B8F61D3FC7C}" type="parTrans" cxnId="{23CD8BB5-5135-48EB-8F6E-18D18FD9FA9C}">
      <dgm:prSet/>
      <dgm:spPr/>
      <dgm:t>
        <a:bodyPr/>
        <a:lstStyle/>
        <a:p>
          <a:endParaRPr lang="en-US"/>
        </a:p>
      </dgm:t>
    </dgm:pt>
    <dgm:pt modelId="{DCF7BCF5-93BB-4827-87A7-336EC275B68C}" type="sibTrans" cxnId="{23CD8BB5-5135-48EB-8F6E-18D18FD9FA9C}">
      <dgm:prSet/>
      <dgm:spPr/>
      <dgm:t>
        <a:bodyPr/>
        <a:lstStyle/>
        <a:p>
          <a:endParaRPr lang="en-US"/>
        </a:p>
      </dgm:t>
    </dgm:pt>
    <dgm:pt modelId="{8746B462-2DBB-4E78-A333-1D7043339AF5}">
      <dgm:prSet/>
      <dgm:spPr/>
      <dgm:t>
        <a:bodyPr/>
        <a:lstStyle/>
        <a:p>
          <a:r>
            <a:rPr lang="es-ES" dirty="0"/>
            <a:t>Los uniformes pueden entregarse a otros niños de la familia o donarse a un niño necesitado.</a:t>
          </a:r>
          <a:endParaRPr lang="en-US" dirty="0"/>
        </a:p>
      </dgm:t>
    </dgm:pt>
    <dgm:pt modelId="{81EDE136-799C-4F40-B400-11144EB269BA}" type="parTrans" cxnId="{5411FCAB-D86E-4DBC-808D-7A3772F1CE6F}">
      <dgm:prSet/>
      <dgm:spPr/>
      <dgm:t>
        <a:bodyPr/>
        <a:lstStyle/>
        <a:p>
          <a:endParaRPr lang="en-US"/>
        </a:p>
      </dgm:t>
    </dgm:pt>
    <dgm:pt modelId="{686468F1-C578-47D2-90FC-0B4DF4E31B6A}" type="sibTrans" cxnId="{5411FCAB-D86E-4DBC-808D-7A3772F1CE6F}">
      <dgm:prSet/>
      <dgm:spPr/>
      <dgm:t>
        <a:bodyPr/>
        <a:lstStyle/>
        <a:p>
          <a:endParaRPr lang="en-US"/>
        </a:p>
      </dgm:t>
    </dgm:pt>
    <dgm:pt modelId="{B96C8412-322B-4DE1-8F63-2C73E54FFA59}">
      <dgm:prSet/>
      <dgm:spPr/>
      <dgm:t>
        <a:bodyPr/>
        <a:lstStyle/>
        <a:p>
          <a:r>
            <a:rPr lang="es-ES" dirty="0"/>
            <a:t>Con un uniforme no necesitas mucha ropa casual.</a:t>
          </a:r>
          <a:endParaRPr lang="en-US" dirty="0"/>
        </a:p>
      </dgm:t>
    </dgm:pt>
    <dgm:pt modelId="{AC6A741F-E536-4202-ACA1-2637CAAED317}" type="parTrans" cxnId="{6359EF53-DE07-495A-B8BE-5B242E27D520}">
      <dgm:prSet/>
      <dgm:spPr/>
      <dgm:t>
        <a:bodyPr/>
        <a:lstStyle/>
        <a:p>
          <a:endParaRPr lang="en-US"/>
        </a:p>
      </dgm:t>
    </dgm:pt>
    <dgm:pt modelId="{2F2073AD-C5B5-4133-8AA1-7935E2DBCA93}" type="sibTrans" cxnId="{6359EF53-DE07-495A-B8BE-5B242E27D520}">
      <dgm:prSet/>
      <dgm:spPr/>
      <dgm:t>
        <a:bodyPr/>
        <a:lstStyle/>
        <a:p>
          <a:endParaRPr lang="en-US"/>
        </a:p>
      </dgm:t>
    </dgm:pt>
    <dgm:pt modelId="{E1455953-1F61-4552-837B-2B96FFB59C05}">
      <dgm:prSet/>
      <dgm:spPr/>
      <dgm:t>
        <a:bodyPr/>
        <a:lstStyle/>
        <a:p>
          <a:r>
            <a:rPr lang="es-ES" dirty="0"/>
            <a:t>Une las diferencias socioeconómicas entre los niños.</a:t>
          </a:r>
          <a:endParaRPr lang="en-US" dirty="0"/>
        </a:p>
      </dgm:t>
    </dgm:pt>
    <dgm:pt modelId="{0B592B19-F8AA-4B39-A149-85C2B4344C1E}" type="parTrans" cxnId="{51FDC179-19F5-452C-B9F9-A6783F8DF4CC}">
      <dgm:prSet/>
      <dgm:spPr/>
      <dgm:t>
        <a:bodyPr/>
        <a:lstStyle/>
        <a:p>
          <a:endParaRPr lang="en-US"/>
        </a:p>
      </dgm:t>
    </dgm:pt>
    <dgm:pt modelId="{12195105-32ED-4243-85C6-AFE42D0A79B8}" type="sibTrans" cxnId="{51FDC179-19F5-452C-B9F9-A6783F8DF4CC}">
      <dgm:prSet/>
      <dgm:spPr/>
      <dgm:t>
        <a:bodyPr/>
        <a:lstStyle/>
        <a:p>
          <a:endParaRPr lang="en-US"/>
        </a:p>
      </dgm:t>
    </dgm:pt>
    <dgm:pt modelId="{A2769CC5-0E53-4965-AD2C-C7B612BA0CFC}">
      <dgm:prSet/>
      <dgm:spPr/>
      <dgm:t>
        <a:bodyPr/>
        <a:lstStyle/>
        <a:p>
          <a:r>
            <a:rPr lang="es-ES" dirty="0"/>
            <a:t>Usar un uniforme ayuda a preparar a los estudiantes para el mundo laboral, donde a menudo se usan uniformes.</a:t>
          </a:r>
          <a:endParaRPr lang="en-US" dirty="0"/>
        </a:p>
      </dgm:t>
    </dgm:pt>
    <dgm:pt modelId="{63F01D0D-839B-40CB-96F1-98617E6E7B5F}" type="parTrans" cxnId="{D2BE6658-B98D-4C46-A3C5-377AA1A5C2F5}">
      <dgm:prSet/>
      <dgm:spPr/>
      <dgm:t>
        <a:bodyPr/>
        <a:lstStyle/>
        <a:p>
          <a:endParaRPr lang="en-US"/>
        </a:p>
      </dgm:t>
    </dgm:pt>
    <dgm:pt modelId="{BB123D4B-4DE6-428D-BADD-A9E5B34499FA}" type="sibTrans" cxnId="{D2BE6658-B98D-4C46-A3C5-377AA1A5C2F5}">
      <dgm:prSet/>
      <dgm:spPr/>
      <dgm:t>
        <a:bodyPr/>
        <a:lstStyle/>
        <a:p>
          <a:endParaRPr lang="en-US"/>
        </a:p>
      </dgm:t>
    </dgm:pt>
    <dgm:pt modelId="{742D8071-F623-49E3-8F08-8924FAFF4BC0}" type="pres">
      <dgm:prSet presAssocID="{91E0EC19-6CB6-498C-BA26-FAC03FDC9786}" presName="diagram" presStyleCnt="0">
        <dgm:presLayoutVars>
          <dgm:dir/>
          <dgm:resizeHandles val="exact"/>
        </dgm:presLayoutVars>
      </dgm:prSet>
      <dgm:spPr/>
    </dgm:pt>
    <dgm:pt modelId="{501A0D2F-D0AF-4AF0-8247-CC07D0EAEA67}" type="pres">
      <dgm:prSet presAssocID="{ECE5C694-B95F-4368-A31A-7AB63AC798A8}" presName="node" presStyleLbl="node1" presStyleIdx="0" presStyleCnt="8">
        <dgm:presLayoutVars>
          <dgm:bulletEnabled val="1"/>
        </dgm:presLayoutVars>
      </dgm:prSet>
      <dgm:spPr/>
    </dgm:pt>
    <dgm:pt modelId="{6FF7CD4B-E8AD-4AC2-8904-8F16CC338CAF}" type="pres">
      <dgm:prSet presAssocID="{3C6CC0FA-F2F6-4150-8553-821E1DEB5E2F}" presName="sibTrans" presStyleCnt="0"/>
      <dgm:spPr/>
    </dgm:pt>
    <dgm:pt modelId="{206FA89E-937E-495E-A05A-34D379D565D3}" type="pres">
      <dgm:prSet presAssocID="{B15D4DD6-F62C-4C07-9143-5488A4A942C2}" presName="node" presStyleLbl="node1" presStyleIdx="1" presStyleCnt="8">
        <dgm:presLayoutVars>
          <dgm:bulletEnabled val="1"/>
        </dgm:presLayoutVars>
      </dgm:prSet>
      <dgm:spPr/>
    </dgm:pt>
    <dgm:pt modelId="{8FB42EFC-CE23-4C5F-95ED-991A83BD4FFC}" type="pres">
      <dgm:prSet presAssocID="{434960AC-12ED-4DB6-8173-74F49BF0474C}" presName="sibTrans" presStyleCnt="0"/>
      <dgm:spPr/>
    </dgm:pt>
    <dgm:pt modelId="{26A7B2C9-BAF0-401E-BF13-0FBF3C0ABD4D}" type="pres">
      <dgm:prSet presAssocID="{BAC1EDF9-0E01-47B5-830E-AF9915990915}" presName="node" presStyleLbl="node1" presStyleIdx="2" presStyleCnt="8">
        <dgm:presLayoutVars>
          <dgm:bulletEnabled val="1"/>
        </dgm:presLayoutVars>
      </dgm:prSet>
      <dgm:spPr/>
    </dgm:pt>
    <dgm:pt modelId="{8B8E44DC-2050-4DF0-BA06-AB86E6A60C54}" type="pres">
      <dgm:prSet presAssocID="{6BBCC9EA-0F42-4DA1-A4DA-9CE593A03B26}" presName="sibTrans" presStyleCnt="0"/>
      <dgm:spPr/>
    </dgm:pt>
    <dgm:pt modelId="{8A1DC36B-08DE-44C4-98A5-5D9B29B199BB}" type="pres">
      <dgm:prSet presAssocID="{26AA0151-0713-4E7A-BA60-88739D08654D}" presName="node" presStyleLbl="node1" presStyleIdx="3" presStyleCnt="8">
        <dgm:presLayoutVars>
          <dgm:bulletEnabled val="1"/>
        </dgm:presLayoutVars>
      </dgm:prSet>
      <dgm:spPr/>
    </dgm:pt>
    <dgm:pt modelId="{CC49C6EA-0699-4572-8C0B-AE32A1E959A4}" type="pres">
      <dgm:prSet presAssocID="{DCF7BCF5-93BB-4827-87A7-336EC275B68C}" presName="sibTrans" presStyleCnt="0"/>
      <dgm:spPr/>
    </dgm:pt>
    <dgm:pt modelId="{45C8441A-53B7-4286-BBED-B86566431D01}" type="pres">
      <dgm:prSet presAssocID="{8746B462-2DBB-4E78-A333-1D7043339AF5}" presName="node" presStyleLbl="node1" presStyleIdx="4" presStyleCnt="8">
        <dgm:presLayoutVars>
          <dgm:bulletEnabled val="1"/>
        </dgm:presLayoutVars>
      </dgm:prSet>
      <dgm:spPr/>
    </dgm:pt>
    <dgm:pt modelId="{41FA3F9B-8092-46D0-A985-B56DC2C451EB}" type="pres">
      <dgm:prSet presAssocID="{686468F1-C578-47D2-90FC-0B4DF4E31B6A}" presName="sibTrans" presStyleCnt="0"/>
      <dgm:spPr/>
    </dgm:pt>
    <dgm:pt modelId="{22B4181C-D55A-4F7B-A805-882A4CA3F284}" type="pres">
      <dgm:prSet presAssocID="{B96C8412-322B-4DE1-8F63-2C73E54FFA59}" presName="node" presStyleLbl="node1" presStyleIdx="5" presStyleCnt="8">
        <dgm:presLayoutVars>
          <dgm:bulletEnabled val="1"/>
        </dgm:presLayoutVars>
      </dgm:prSet>
      <dgm:spPr/>
    </dgm:pt>
    <dgm:pt modelId="{423C70D9-8EE3-43C8-8980-EB9F60C0E370}" type="pres">
      <dgm:prSet presAssocID="{2F2073AD-C5B5-4133-8AA1-7935E2DBCA93}" presName="sibTrans" presStyleCnt="0"/>
      <dgm:spPr/>
    </dgm:pt>
    <dgm:pt modelId="{F7BF80E1-2A5E-4284-92D7-AEA3A4E30F37}" type="pres">
      <dgm:prSet presAssocID="{E1455953-1F61-4552-837B-2B96FFB59C05}" presName="node" presStyleLbl="node1" presStyleIdx="6" presStyleCnt="8">
        <dgm:presLayoutVars>
          <dgm:bulletEnabled val="1"/>
        </dgm:presLayoutVars>
      </dgm:prSet>
      <dgm:spPr/>
    </dgm:pt>
    <dgm:pt modelId="{356FBF9E-13C4-4251-A8B0-F9D5CCC2B9C6}" type="pres">
      <dgm:prSet presAssocID="{12195105-32ED-4243-85C6-AFE42D0A79B8}" presName="sibTrans" presStyleCnt="0"/>
      <dgm:spPr/>
    </dgm:pt>
    <dgm:pt modelId="{A3E65023-7C87-4FE5-9567-75066AD5404E}" type="pres">
      <dgm:prSet presAssocID="{A2769CC5-0E53-4965-AD2C-C7B612BA0CFC}" presName="node" presStyleLbl="node1" presStyleIdx="7" presStyleCnt="8">
        <dgm:presLayoutVars>
          <dgm:bulletEnabled val="1"/>
        </dgm:presLayoutVars>
      </dgm:prSet>
      <dgm:spPr/>
    </dgm:pt>
  </dgm:ptLst>
  <dgm:cxnLst>
    <dgm:cxn modelId="{5EB9EF01-BA83-4D0A-BBE6-7665B682F8A9}" type="presOf" srcId="{91E0EC19-6CB6-498C-BA26-FAC03FDC9786}" destId="{742D8071-F623-49E3-8F08-8924FAFF4BC0}" srcOrd="0" destOrd="0" presId="urn:microsoft.com/office/officeart/2005/8/layout/default"/>
    <dgm:cxn modelId="{0F915B07-905B-40E8-B572-00992E7DEB76}" srcId="{91E0EC19-6CB6-498C-BA26-FAC03FDC9786}" destId="{B15D4DD6-F62C-4C07-9143-5488A4A942C2}" srcOrd="1" destOrd="0" parTransId="{281E39C9-ECA9-4888-B58F-3410F6E553ED}" sibTransId="{434960AC-12ED-4DB6-8173-74F49BF0474C}"/>
    <dgm:cxn modelId="{D7D4D126-7C57-4036-B569-28AB5EB4B138}" srcId="{91E0EC19-6CB6-498C-BA26-FAC03FDC9786}" destId="{BAC1EDF9-0E01-47B5-830E-AF9915990915}" srcOrd="2" destOrd="0" parTransId="{5090D448-0C0C-473D-9ECC-EDCA6C9FFFE2}" sibTransId="{6BBCC9EA-0F42-4DA1-A4DA-9CE593A03B26}"/>
    <dgm:cxn modelId="{62CB4449-E45A-4276-9F03-A18AEAE6A573}" type="presOf" srcId="{E1455953-1F61-4552-837B-2B96FFB59C05}" destId="{F7BF80E1-2A5E-4284-92D7-AEA3A4E30F37}" srcOrd="0" destOrd="0" presId="urn:microsoft.com/office/officeart/2005/8/layout/default"/>
    <dgm:cxn modelId="{46306D4B-466D-42BD-BF7A-0FF8736A2D69}" type="presOf" srcId="{8746B462-2DBB-4E78-A333-1D7043339AF5}" destId="{45C8441A-53B7-4286-BBED-B86566431D01}" srcOrd="0" destOrd="0" presId="urn:microsoft.com/office/officeart/2005/8/layout/default"/>
    <dgm:cxn modelId="{161BDE6F-EC68-4831-89A6-FB21DF15DF2E}" type="presOf" srcId="{26AA0151-0713-4E7A-BA60-88739D08654D}" destId="{8A1DC36B-08DE-44C4-98A5-5D9B29B199BB}" srcOrd="0" destOrd="0" presId="urn:microsoft.com/office/officeart/2005/8/layout/default"/>
    <dgm:cxn modelId="{6359EF53-DE07-495A-B8BE-5B242E27D520}" srcId="{91E0EC19-6CB6-498C-BA26-FAC03FDC9786}" destId="{B96C8412-322B-4DE1-8F63-2C73E54FFA59}" srcOrd="5" destOrd="0" parTransId="{AC6A741F-E536-4202-ACA1-2637CAAED317}" sibTransId="{2F2073AD-C5B5-4133-8AA1-7935E2DBCA93}"/>
    <dgm:cxn modelId="{B7D8E276-CAEE-408A-AE85-E5D81EC59A2D}" type="presOf" srcId="{BAC1EDF9-0E01-47B5-830E-AF9915990915}" destId="{26A7B2C9-BAF0-401E-BF13-0FBF3C0ABD4D}" srcOrd="0" destOrd="0" presId="urn:microsoft.com/office/officeart/2005/8/layout/default"/>
    <dgm:cxn modelId="{D2BE6658-B98D-4C46-A3C5-377AA1A5C2F5}" srcId="{91E0EC19-6CB6-498C-BA26-FAC03FDC9786}" destId="{A2769CC5-0E53-4965-AD2C-C7B612BA0CFC}" srcOrd="7" destOrd="0" parTransId="{63F01D0D-839B-40CB-96F1-98617E6E7B5F}" sibTransId="{BB123D4B-4DE6-428D-BADD-A9E5B34499FA}"/>
    <dgm:cxn modelId="{51FDC179-19F5-452C-B9F9-A6783F8DF4CC}" srcId="{91E0EC19-6CB6-498C-BA26-FAC03FDC9786}" destId="{E1455953-1F61-4552-837B-2B96FFB59C05}" srcOrd="6" destOrd="0" parTransId="{0B592B19-F8AA-4B39-A149-85C2B4344C1E}" sibTransId="{12195105-32ED-4243-85C6-AFE42D0A79B8}"/>
    <dgm:cxn modelId="{52E5C659-200C-42F6-8BAA-AF9510CC14FA}" type="presOf" srcId="{A2769CC5-0E53-4965-AD2C-C7B612BA0CFC}" destId="{A3E65023-7C87-4FE5-9567-75066AD5404E}" srcOrd="0" destOrd="0" presId="urn:microsoft.com/office/officeart/2005/8/layout/default"/>
    <dgm:cxn modelId="{DC00BCA7-BD0B-42D7-82ED-735E98AA43B2}" type="presOf" srcId="{B15D4DD6-F62C-4C07-9143-5488A4A942C2}" destId="{206FA89E-937E-495E-A05A-34D379D565D3}" srcOrd="0" destOrd="0" presId="urn:microsoft.com/office/officeart/2005/8/layout/default"/>
    <dgm:cxn modelId="{5411FCAB-D86E-4DBC-808D-7A3772F1CE6F}" srcId="{91E0EC19-6CB6-498C-BA26-FAC03FDC9786}" destId="{8746B462-2DBB-4E78-A333-1D7043339AF5}" srcOrd="4" destOrd="0" parTransId="{81EDE136-799C-4F40-B400-11144EB269BA}" sibTransId="{686468F1-C578-47D2-90FC-0B4DF4E31B6A}"/>
    <dgm:cxn modelId="{23CD8BB5-5135-48EB-8F6E-18D18FD9FA9C}" srcId="{91E0EC19-6CB6-498C-BA26-FAC03FDC9786}" destId="{26AA0151-0713-4E7A-BA60-88739D08654D}" srcOrd="3" destOrd="0" parTransId="{BCA3DC5B-23E4-4CC7-AB9E-5B8F61D3FC7C}" sibTransId="{DCF7BCF5-93BB-4827-87A7-336EC275B68C}"/>
    <dgm:cxn modelId="{8CDE59C5-1F47-4AA5-A013-ECE34BA20FC1}" type="presOf" srcId="{ECE5C694-B95F-4368-A31A-7AB63AC798A8}" destId="{501A0D2F-D0AF-4AF0-8247-CC07D0EAEA67}" srcOrd="0" destOrd="0" presId="urn:microsoft.com/office/officeart/2005/8/layout/default"/>
    <dgm:cxn modelId="{CDA5C4D9-5CC4-4B8C-9DBE-03EE0478CB7A}" type="presOf" srcId="{B96C8412-322B-4DE1-8F63-2C73E54FFA59}" destId="{22B4181C-D55A-4F7B-A805-882A4CA3F284}" srcOrd="0" destOrd="0" presId="urn:microsoft.com/office/officeart/2005/8/layout/default"/>
    <dgm:cxn modelId="{CEF739F0-AC98-4CEA-8E00-856FD00E6D1E}" srcId="{91E0EC19-6CB6-498C-BA26-FAC03FDC9786}" destId="{ECE5C694-B95F-4368-A31A-7AB63AC798A8}" srcOrd="0" destOrd="0" parTransId="{AAB240D9-1B24-4D88-B71C-7697511C43CC}" sibTransId="{3C6CC0FA-F2F6-4150-8553-821E1DEB5E2F}"/>
    <dgm:cxn modelId="{A5F03449-90B6-454B-AE9B-D59A01909A05}" type="presParOf" srcId="{742D8071-F623-49E3-8F08-8924FAFF4BC0}" destId="{501A0D2F-D0AF-4AF0-8247-CC07D0EAEA67}" srcOrd="0" destOrd="0" presId="urn:microsoft.com/office/officeart/2005/8/layout/default"/>
    <dgm:cxn modelId="{8FBF88C9-AC8E-4DCD-AEC8-C69DEDBFB7DA}" type="presParOf" srcId="{742D8071-F623-49E3-8F08-8924FAFF4BC0}" destId="{6FF7CD4B-E8AD-4AC2-8904-8F16CC338CAF}" srcOrd="1" destOrd="0" presId="urn:microsoft.com/office/officeart/2005/8/layout/default"/>
    <dgm:cxn modelId="{995EA3E8-DB00-417D-A9CE-58FCA8970E04}" type="presParOf" srcId="{742D8071-F623-49E3-8F08-8924FAFF4BC0}" destId="{206FA89E-937E-495E-A05A-34D379D565D3}" srcOrd="2" destOrd="0" presId="urn:microsoft.com/office/officeart/2005/8/layout/default"/>
    <dgm:cxn modelId="{AAADA7E3-807E-4CCE-B317-D7F77826216E}" type="presParOf" srcId="{742D8071-F623-49E3-8F08-8924FAFF4BC0}" destId="{8FB42EFC-CE23-4C5F-95ED-991A83BD4FFC}" srcOrd="3" destOrd="0" presId="urn:microsoft.com/office/officeart/2005/8/layout/default"/>
    <dgm:cxn modelId="{63BD2203-F2CB-4064-93CA-DE881648437E}" type="presParOf" srcId="{742D8071-F623-49E3-8F08-8924FAFF4BC0}" destId="{26A7B2C9-BAF0-401E-BF13-0FBF3C0ABD4D}" srcOrd="4" destOrd="0" presId="urn:microsoft.com/office/officeart/2005/8/layout/default"/>
    <dgm:cxn modelId="{F560B8E3-9482-43BE-85FC-C7C3D2034D38}" type="presParOf" srcId="{742D8071-F623-49E3-8F08-8924FAFF4BC0}" destId="{8B8E44DC-2050-4DF0-BA06-AB86E6A60C54}" srcOrd="5" destOrd="0" presId="urn:microsoft.com/office/officeart/2005/8/layout/default"/>
    <dgm:cxn modelId="{C6DABC06-654A-4976-985B-78478873E9D7}" type="presParOf" srcId="{742D8071-F623-49E3-8F08-8924FAFF4BC0}" destId="{8A1DC36B-08DE-44C4-98A5-5D9B29B199BB}" srcOrd="6" destOrd="0" presId="urn:microsoft.com/office/officeart/2005/8/layout/default"/>
    <dgm:cxn modelId="{F2BC7086-325F-4C08-A315-38AD0358B5C7}" type="presParOf" srcId="{742D8071-F623-49E3-8F08-8924FAFF4BC0}" destId="{CC49C6EA-0699-4572-8C0B-AE32A1E959A4}" srcOrd="7" destOrd="0" presId="urn:microsoft.com/office/officeart/2005/8/layout/default"/>
    <dgm:cxn modelId="{8E281AEA-C9E7-4DF6-A86D-6A4818BEB4F8}" type="presParOf" srcId="{742D8071-F623-49E3-8F08-8924FAFF4BC0}" destId="{45C8441A-53B7-4286-BBED-B86566431D01}" srcOrd="8" destOrd="0" presId="urn:microsoft.com/office/officeart/2005/8/layout/default"/>
    <dgm:cxn modelId="{8925238E-4940-48ED-9B47-F1D759AF1512}" type="presParOf" srcId="{742D8071-F623-49E3-8F08-8924FAFF4BC0}" destId="{41FA3F9B-8092-46D0-A985-B56DC2C451EB}" srcOrd="9" destOrd="0" presId="urn:microsoft.com/office/officeart/2005/8/layout/default"/>
    <dgm:cxn modelId="{B6D6417C-16D7-4919-BCC8-97642B1CEB3C}" type="presParOf" srcId="{742D8071-F623-49E3-8F08-8924FAFF4BC0}" destId="{22B4181C-D55A-4F7B-A805-882A4CA3F284}" srcOrd="10" destOrd="0" presId="urn:microsoft.com/office/officeart/2005/8/layout/default"/>
    <dgm:cxn modelId="{DEE175C7-89EC-4768-9800-A817B3F060CC}" type="presParOf" srcId="{742D8071-F623-49E3-8F08-8924FAFF4BC0}" destId="{423C70D9-8EE3-43C8-8980-EB9F60C0E370}" srcOrd="11" destOrd="0" presId="urn:microsoft.com/office/officeart/2005/8/layout/default"/>
    <dgm:cxn modelId="{5C6E6DAE-0CFE-4760-B78C-2B60D6A110AD}" type="presParOf" srcId="{742D8071-F623-49E3-8F08-8924FAFF4BC0}" destId="{F7BF80E1-2A5E-4284-92D7-AEA3A4E30F37}" srcOrd="12" destOrd="0" presId="urn:microsoft.com/office/officeart/2005/8/layout/default"/>
    <dgm:cxn modelId="{077DA469-166C-4568-9C53-4ADEEF313C25}" type="presParOf" srcId="{742D8071-F623-49E3-8F08-8924FAFF4BC0}" destId="{356FBF9E-13C4-4251-A8B0-F9D5CCC2B9C6}" srcOrd="13" destOrd="0" presId="urn:microsoft.com/office/officeart/2005/8/layout/default"/>
    <dgm:cxn modelId="{6D5DF04D-0260-41FB-A0AD-00F3ED43AAE0}" type="presParOf" srcId="{742D8071-F623-49E3-8F08-8924FAFF4BC0}" destId="{A3E65023-7C87-4FE5-9567-75066AD5404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4AC03-F3FB-4565-BBDC-0D439CDFC3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5D5AA7-2581-496E-AFC6-5A3D41B8CED3}">
      <dgm:prSet/>
      <dgm:spPr/>
      <dgm:t>
        <a:bodyPr/>
        <a:lstStyle/>
        <a:p>
          <a:r>
            <a:rPr lang="es-ES" dirty="0"/>
            <a:t>No. No se requerirá que los estudiantes de Pre-K usen el uniforme.</a:t>
          </a:r>
          <a:endParaRPr lang="en-US" dirty="0"/>
        </a:p>
      </dgm:t>
    </dgm:pt>
    <dgm:pt modelId="{3D6E2FDC-4371-4F69-A3F9-BCB458B5F8BE}" type="sibTrans" cxnId="{CC1D62D5-8674-45E7-ACE5-610C7B5E3EF4}">
      <dgm:prSet/>
      <dgm:spPr/>
      <dgm:t>
        <a:bodyPr/>
        <a:lstStyle/>
        <a:p>
          <a:endParaRPr lang="en-US"/>
        </a:p>
      </dgm:t>
    </dgm:pt>
    <dgm:pt modelId="{1A21BE80-7C72-4D34-81E5-8F6898C108A9}" type="parTrans" cxnId="{CC1D62D5-8674-45E7-ACE5-610C7B5E3EF4}">
      <dgm:prSet/>
      <dgm:spPr/>
      <dgm:t>
        <a:bodyPr/>
        <a:lstStyle/>
        <a:p>
          <a:endParaRPr lang="en-US"/>
        </a:p>
      </dgm:t>
    </dgm:pt>
    <dgm:pt modelId="{59AF6A23-981E-45BE-97B9-C288419CE904}">
      <dgm:prSet/>
      <dgm:spPr/>
      <dgm:t>
        <a:bodyPr/>
        <a:lstStyle/>
        <a:p>
          <a:r>
            <a:rPr lang="es-ES" b="1" dirty="0"/>
            <a:t>¿Se permiten jeans de color negro o caqui? ¿Qué hay de los pantalones de pana?</a:t>
          </a:r>
          <a:endParaRPr lang="en-US" dirty="0"/>
        </a:p>
      </dgm:t>
    </dgm:pt>
    <dgm:pt modelId="{6308CD89-3980-414E-8446-92F9929118C5}" type="sibTrans" cxnId="{DF9C56B0-3B30-4E19-8091-4815B105F3B8}">
      <dgm:prSet/>
      <dgm:spPr/>
      <dgm:t>
        <a:bodyPr/>
        <a:lstStyle/>
        <a:p>
          <a:endParaRPr lang="en-US"/>
        </a:p>
      </dgm:t>
    </dgm:pt>
    <dgm:pt modelId="{4F447013-DD25-4CDF-9382-C86E962A3FCD}" type="parTrans" cxnId="{DF9C56B0-3B30-4E19-8091-4815B105F3B8}">
      <dgm:prSet/>
      <dgm:spPr/>
      <dgm:t>
        <a:bodyPr/>
        <a:lstStyle/>
        <a:p>
          <a:endParaRPr lang="en-US"/>
        </a:p>
      </dgm:t>
    </dgm:pt>
    <dgm:pt modelId="{468932F4-E5F0-4F74-AE0E-578FC39244EA}">
      <dgm:prSet/>
      <dgm:spPr/>
      <dgm:t>
        <a:bodyPr/>
        <a:lstStyle/>
        <a:p>
          <a:r>
            <a:rPr lang="es-ES" dirty="0"/>
            <a:t>No. No se permiten jeans de color negro o caqui. No se permite la mezclilla de ningún color. Los pantalones de pana están permitidos siempre que cumplan con las demás pautas (como insignias, logotipos, palabras, imágenes, que no sean etiquetas pequeñas, y bolsillos "cargo").</a:t>
          </a:r>
          <a:endParaRPr lang="en-US" dirty="0"/>
        </a:p>
      </dgm:t>
    </dgm:pt>
    <dgm:pt modelId="{52CF728E-94D2-42BE-8BBE-B0CAA9A630C8}" type="sibTrans" cxnId="{0A9DE5EF-A0B3-472F-BA73-CC1C807C2108}">
      <dgm:prSet/>
      <dgm:spPr/>
      <dgm:t>
        <a:bodyPr/>
        <a:lstStyle/>
        <a:p>
          <a:endParaRPr lang="en-US"/>
        </a:p>
      </dgm:t>
    </dgm:pt>
    <dgm:pt modelId="{5706F786-32F2-4555-89C3-3E6615B38FE1}" type="parTrans" cxnId="{0A9DE5EF-A0B3-472F-BA73-CC1C807C2108}">
      <dgm:prSet/>
      <dgm:spPr/>
      <dgm:t>
        <a:bodyPr/>
        <a:lstStyle/>
        <a:p>
          <a:endParaRPr lang="en-US"/>
        </a:p>
      </dgm:t>
    </dgm:pt>
    <dgm:pt modelId="{6FEBF78E-745D-42BC-840A-75717C4993FF}">
      <dgm:prSet/>
      <dgm:spPr/>
      <dgm:t>
        <a:bodyPr/>
        <a:lstStyle/>
        <a:p>
          <a:r>
            <a:rPr lang="es-ES" dirty="0"/>
            <a:t>¿Los estudiantes de Pre-K tienen que usar el uniforme escolar</a:t>
          </a:r>
          <a:endParaRPr lang="en-US" dirty="0"/>
        </a:p>
      </dgm:t>
    </dgm:pt>
    <dgm:pt modelId="{5EB12B1F-CB01-4547-8DA0-C7F5DBCA6C24}" type="sibTrans" cxnId="{D29FA101-42E2-4871-BE55-69E840811917}">
      <dgm:prSet/>
      <dgm:spPr/>
      <dgm:t>
        <a:bodyPr/>
        <a:lstStyle/>
        <a:p>
          <a:endParaRPr lang="en-US"/>
        </a:p>
      </dgm:t>
    </dgm:pt>
    <dgm:pt modelId="{85BBF23A-D18A-43FC-A80A-9280148A606B}" type="parTrans" cxnId="{D29FA101-42E2-4871-BE55-69E840811917}">
      <dgm:prSet/>
      <dgm:spPr/>
      <dgm:t>
        <a:bodyPr/>
        <a:lstStyle/>
        <a:p>
          <a:endParaRPr lang="en-US"/>
        </a:p>
      </dgm:t>
    </dgm:pt>
    <dgm:pt modelId="{2C4CB6F7-CDAA-4005-82F1-6A4F5B30A9F9}" type="pres">
      <dgm:prSet presAssocID="{C1A4AC03-F3FB-4565-BBDC-0D439CDFC314}" presName="linear" presStyleCnt="0">
        <dgm:presLayoutVars>
          <dgm:animLvl val="lvl"/>
          <dgm:resizeHandles val="exact"/>
        </dgm:presLayoutVars>
      </dgm:prSet>
      <dgm:spPr/>
    </dgm:pt>
    <dgm:pt modelId="{42EE9EEA-5A1C-427C-896C-D914E942BEF4}" type="pres">
      <dgm:prSet presAssocID="{59AF6A23-981E-45BE-97B9-C288419CE904}" presName="parentText" presStyleLbl="node1" presStyleIdx="0" presStyleCnt="2">
        <dgm:presLayoutVars>
          <dgm:chMax val="0"/>
          <dgm:bulletEnabled val="1"/>
        </dgm:presLayoutVars>
      </dgm:prSet>
      <dgm:spPr/>
    </dgm:pt>
    <dgm:pt modelId="{9C649C65-9D1E-43F8-BB0D-991DF2E68623}" type="pres">
      <dgm:prSet presAssocID="{59AF6A23-981E-45BE-97B9-C288419CE904}" presName="childText" presStyleLbl="revTx" presStyleIdx="0" presStyleCnt="2">
        <dgm:presLayoutVars>
          <dgm:bulletEnabled val="1"/>
        </dgm:presLayoutVars>
      </dgm:prSet>
      <dgm:spPr/>
    </dgm:pt>
    <dgm:pt modelId="{AB0A65C3-33DE-4607-B9A1-0A01EDFE01D5}" type="pres">
      <dgm:prSet presAssocID="{6FEBF78E-745D-42BC-840A-75717C4993FF}" presName="parentText" presStyleLbl="node1" presStyleIdx="1" presStyleCnt="2">
        <dgm:presLayoutVars>
          <dgm:chMax val="0"/>
          <dgm:bulletEnabled val="1"/>
        </dgm:presLayoutVars>
      </dgm:prSet>
      <dgm:spPr/>
    </dgm:pt>
    <dgm:pt modelId="{B04DFDE1-5D91-42A2-B00A-2824EE345452}" type="pres">
      <dgm:prSet presAssocID="{6FEBF78E-745D-42BC-840A-75717C4993FF}" presName="childText" presStyleLbl="revTx" presStyleIdx="1" presStyleCnt="2">
        <dgm:presLayoutVars>
          <dgm:bulletEnabled val="1"/>
        </dgm:presLayoutVars>
      </dgm:prSet>
      <dgm:spPr/>
    </dgm:pt>
  </dgm:ptLst>
  <dgm:cxnLst>
    <dgm:cxn modelId="{D29FA101-42E2-4871-BE55-69E840811917}" srcId="{C1A4AC03-F3FB-4565-BBDC-0D439CDFC314}" destId="{6FEBF78E-745D-42BC-840A-75717C4993FF}" srcOrd="1" destOrd="0" parTransId="{85BBF23A-D18A-43FC-A80A-9280148A606B}" sibTransId="{5EB12B1F-CB01-4547-8DA0-C7F5DBCA6C24}"/>
    <dgm:cxn modelId="{E91F5706-695D-40A8-9F3F-8BFDFE897613}" type="presOf" srcId="{468932F4-E5F0-4F74-AE0E-578FC39244EA}" destId="{9C649C65-9D1E-43F8-BB0D-991DF2E68623}" srcOrd="0" destOrd="0" presId="urn:microsoft.com/office/officeart/2005/8/layout/vList2"/>
    <dgm:cxn modelId="{50E45D5C-0B62-4822-AF17-E1DABDBA424C}" type="presOf" srcId="{365D5AA7-2581-496E-AFC6-5A3D41B8CED3}" destId="{B04DFDE1-5D91-42A2-B00A-2824EE345452}" srcOrd="0" destOrd="0" presId="urn:microsoft.com/office/officeart/2005/8/layout/vList2"/>
    <dgm:cxn modelId="{FC326571-E884-424F-BA9A-4DBA71DF45A6}" type="presOf" srcId="{6FEBF78E-745D-42BC-840A-75717C4993FF}" destId="{AB0A65C3-33DE-4607-B9A1-0A01EDFE01D5}" srcOrd="0" destOrd="0" presId="urn:microsoft.com/office/officeart/2005/8/layout/vList2"/>
    <dgm:cxn modelId="{DF9C56B0-3B30-4E19-8091-4815B105F3B8}" srcId="{C1A4AC03-F3FB-4565-BBDC-0D439CDFC314}" destId="{59AF6A23-981E-45BE-97B9-C288419CE904}" srcOrd="0" destOrd="0" parTransId="{4F447013-DD25-4CDF-9382-C86E962A3FCD}" sibTransId="{6308CD89-3980-414E-8446-92F9929118C5}"/>
    <dgm:cxn modelId="{C97244C4-110E-49DB-9742-75F22DE782E6}" type="presOf" srcId="{C1A4AC03-F3FB-4565-BBDC-0D439CDFC314}" destId="{2C4CB6F7-CDAA-4005-82F1-6A4F5B30A9F9}" srcOrd="0" destOrd="0" presId="urn:microsoft.com/office/officeart/2005/8/layout/vList2"/>
    <dgm:cxn modelId="{CC1D62D5-8674-45E7-ACE5-610C7B5E3EF4}" srcId="{6FEBF78E-745D-42BC-840A-75717C4993FF}" destId="{365D5AA7-2581-496E-AFC6-5A3D41B8CED3}" srcOrd="0" destOrd="0" parTransId="{1A21BE80-7C72-4D34-81E5-8F6898C108A9}" sibTransId="{3D6E2FDC-4371-4F69-A3F9-BCB458B5F8BE}"/>
    <dgm:cxn modelId="{0A9DE5EF-A0B3-472F-BA73-CC1C807C2108}" srcId="{59AF6A23-981E-45BE-97B9-C288419CE904}" destId="{468932F4-E5F0-4F74-AE0E-578FC39244EA}" srcOrd="0" destOrd="0" parTransId="{5706F786-32F2-4555-89C3-3E6615B38FE1}" sibTransId="{52CF728E-94D2-42BE-8BBE-B0CAA9A630C8}"/>
    <dgm:cxn modelId="{EA477AFA-69E9-4817-8CDF-03C3D96851D5}" type="presOf" srcId="{59AF6A23-981E-45BE-97B9-C288419CE904}" destId="{42EE9EEA-5A1C-427C-896C-D914E942BEF4}" srcOrd="0" destOrd="0" presId="urn:microsoft.com/office/officeart/2005/8/layout/vList2"/>
    <dgm:cxn modelId="{837ED1CD-26F4-45C2-9B11-C5244A4EAC5B}" type="presParOf" srcId="{2C4CB6F7-CDAA-4005-82F1-6A4F5B30A9F9}" destId="{42EE9EEA-5A1C-427C-896C-D914E942BEF4}" srcOrd="0" destOrd="0" presId="urn:microsoft.com/office/officeart/2005/8/layout/vList2"/>
    <dgm:cxn modelId="{831BE4F6-42FC-4C64-88BA-D9DDABC66F44}" type="presParOf" srcId="{2C4CB6F7-CDAA-4005-82F1-6A4F5B30A9F9}" destId="{9C649C65-9D1E-43F8-BB0D-991DF2E68623}" srcOrd="1" destOrd="0" presId="urn:microsoft.com/office/officeart/2005/8/layout/vList2"/>
    <dgm:cxn modelId="{F4517D3D-30C8-405A-BD83-386D084D64EF}" type="presParOf" srcId="{2C4CB6F7-CDAA-4005-82F1-6A4F5B30A9F9}" destId="{AB0A65C3-33DE-4607-B9A1-0A01EDFE01D5}" srcOrd="2" destOrd="0" presId="urn:microsoft.com/office/officeart/2005/8/layout/vList2"/>
    <dgm:cxn modelId="{2CE9C368-1198-4130-860C-59284C0757E0}" type="presParOf" srcId="{2C4CB6F7-CDAA-4005-82F1-6A4F5B30A9F9}" destId="{B04DFDE1-5D91-42A2-B00A-2824EE34545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A0D2F-D0AF-4AF0-8247-CC07D0EAEA67}">
      <dsp:nvSpPr>
        <dsp:cNvPr id="0" name=""/>
        <dsp:cNvSpPr/>
      </dsp:nvSpPr>
      <dsp:spPr>
        <a:xfrm>
          <a:off x="62939" y="938"/>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Las escuelas con uniformes tienen mejores resultados educativos.</a:t>
          </a:r>
          <a:endParaRPr lang="en-US" sz="1400" kern="1200" dirty="0"/>
        </a:p>
      </dsp:txBody>
      <dsp:txXfrm>
        <a:off x="62939" y="938"/>
        <a:ext cx="2058647" cy="1235188"/>
      </dsp:txXfrm>
    </dsp:sp>
    <dsp:sp modelId="{206FA89E-937E-495E-A05A-34D379D565D3}">
      <dsp:nvSpPr>
        <dsp:cNvPr id="0" name=""/>
        <dsp:cNvSpPr/>
      </dsp:nvSpPr>
      <dsp:spPr>
        <a:xfrm>
          <a:off x="2327452" y="938"/>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No tendrá que preocuparse por lo que su hijo usará en un día escolar.</a:t>
          </a:r>
          <a:endParaRPr lang="en-US" sz="1400" kern="1200" dirty="0"/>
        </a:p>
      </dsp:txBody>
      <dsp:txXfrm>
        <a:off x="2327452" y="938"/>
        <a:ext cx="2058647" cy="1235188"/>
      </dsp:txXfrm>
    </dsp:sp>
    <dsp:sp modelId="{26A7B2C9-BAF0-401E-BF13-0FBF3C0ABD4D}">
      <dsp:nvSpPr>
        <dsp:cNvPr id="0" name=""/>
        <dsp:cNvSpPr/>
      </dsp:nvSpPr>
      <dsp:spPr>
        <a:xfrm>
          <a:off x="4591964" y="938"/>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t>Los uniformes escolares son baratos y más baratos que la ropa de todos los días.</a:t>
          </a:r>
          <a:endParaRPr lang="en-US" sz="1400" kern="1200"/>
        </a:p>
      </dsp:txBody>
      <dsp:txXfrm>
        <a:off x="4591964" y="938"/>
        <a:ext cx="2058647" cy="1235188"/>
      </dsp:txXfrm>
    </dsp:sp>
    <dsp:sp modelId="{8A1DC36B-08DE-44C4-98A5-5D9B29B199BB}">
      <dsp:nvSpPr>
        <dsp:cNvPr id="0" name=""/>
        <dsp:cNvSpPr/>
      </dsp:nvSpPr>
      <dsp:spPr>
        <a:xfrm>
          <a:off x="62939" y="1441991"/>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Los uniformes suelen ser prácticos y cómodos para que los estudiantes los usen.</a:t>
          </a:r>
          <a:endParaRPr lang="en-US" sz="1400" kern="1200" dirty="0"/>
        </a:p>
      </dsp:txBody>
      <dsp:txXfrm>
        <a:off x="62939" y="1441991"/>
        <a:ext cx="2058647" cy="1235188"/>
      </dsp:txXfrm>
    </dsp:sp>
    <dsp:sp modelId="{45C8441A-53B7-4286-BBED-B86566431D01}">
      <dsp:nvSpPr>
        <dsp:cNvPr id="0" name=""/>
        <dsp:cNvSpPr/>
      </dsp:nvSpPr>
      <dsp:spPr>
        <a:xfrm>
          <a:off x="2327452" y="1441991"/>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Los uniformes pueden entregarse a otros niños de la familia o donarse a un niño necesitado.</a:t>
          </a:r>
          <a:endParaRPr lang="en-US" sz="1400" kern="1200" dirty="0"/>
        </a:p>
      </dsp:txBody>
      <dsp:txXfrm>
        <a:off x="2327452" y="1441991"/>
        <a:ext cx="2058647" cy="1235188"/>
      </dsp:txXfrm>
    </dsp:sp>
    <dsp:sp modelId="{22B4181C-D55A-4F7B-A805-882A4CA3F284}">
      <dsp:nvSpPr>
        <dsp:cNvPr id="0" name=""/>
        <dsp:cNvSpPr/>
      </dsp:nvSpPr>
      <dsp:spPr>
        <a:xfrm>
          <a:off x="4591964" y="1441991"/>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Con un uniforme no necesitas mucha ropa casual.</a:t>
          </a:r>
          <a:endParaRPr lang="en-US" sz="1400" kern="1200" dirty="0"/>
        </a:p>
      </dsp:txBody>
      <dsp:txXfrm>
        <a:off x="4591964" y="1441991"/>
        <a:ext cx="2058647" cy="1235188"/>
      </dsp:txXfrm>
    </dsp:sp>
    <dsp:sp modelId="{F7BF80E1-2A5E-4284-92D7-AEA3A4E30F37}">
      <dsp:nvSpPr>
        <dsp:cNvPr id="0" name=""/>
        <dsp:cNvSpPr/>
      </dsp:nvSpPr>
      <dsp:spPr>
        <a:xfrm>
          <a:off x="1195195" y="2883045"/>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Une las diferencias socioeconómicas entre los niños.</a:t>
          </a:r>
          <a:endParaRPr lang="en-US" sz="1400" kern="1200" dirty="0"/>
        </a:p>
      </dsp:txBody>
      <dsp:txXfrm>
        <a:off x="1195195" y="2883045"/>
        <a:ext cx="2058647" cy="1235188"/>
      </dsp:txXfrm>
    </dsp:sp>
    <dsp:sp modelId="{A3E65023-7C87-4FE5-9567-75066AD5404E}">
      <dsp:nvSpPr>
        <dsp:cNvPr id="0" name=""/>
        <dsp:cNvSpPr/>
      </dsp:nvSpPr>
      <dsp:spPr>
        <a:xfrm>
          <a:off x="3459708" y="2883045"/>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Usar un uniforme ayuda a preparar a los estudiantes para el mundo laboral, donde a menudo se usan uniformes.</a:t>
          </a:r>
          <a:endParaRPr lang="en-US" sz="1400" kern="1200" dirty="0"/>
        </a:p>
      </dsp:txBody>
      <dsp:txXfrm>
        <a:off x="3459708" y="2883045"/>
        <a:ext cx="2058647" cy="1235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9EEA-5A1C-427C-896C-D914E942BEF4}">
      <dsp:nvSpPr>
        <dsp:cNvPr id="0" name=""/>
        <dsp:cNvSpPr/>
      </dsp:nvSpPr>
      <dsp:spPr>
        <a:xfrm>
          <a:off x="0" y="43749"/>
          <a:ext cx="709189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¿Se permiten jeans de color negro o caqui? ¿Qué hay de los pantalones de pana?</a:t>
          </a:r>
          <a:endParaRPr lang="en-US" sz="2400" kern="1200" dirty="0"/>
        </a:p>
      </dsp:txBody>
      <dsp:txXfrm>
        <a:off x="46606" y="90355"/>
        <a:ext cx="6998678" cy="861507"/>
      </dsp:txXfrm>
    </dsp:sp>
    <dsp:sp modelId="{9C649C65-9D1E-43F8-BB0D-991DF2E68623}">
      <dsp:nvSpPr>
        <dsp:cNvPr id="0" name=""/>
        <dsp:cNvSpPr/>
      </dsp:nvSpPr>
      <dsp:spPr>
        <a:xfrm>
          <a:off x="0" y="998469"/>
          <a:ext cx="709189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1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dirty="0"/>
            <a:t>No. No se permiten jeans de color negro o caqui. No se permite la mezclilla de ningún color. Los pantalones de pana están permitidos siempre que cumplan con las demás pautas (como insignias, logotipos, palabras, imágenes, que no sean etiquetas pequeñas, y bolsillos "cargo").</a:t>
          </a:r>
          <a:endParaRPr lang="en-US" sz="1900" kern="1200" dirty="0"/>
        </a:p>
      </dsp:txBody>
      <dsp:txXfrm>
        <a:off x="0" y="998469"/>
        <a:ext cx="7091890" cy="1391040"/>
      </dsp:txXfrm>
    </dsp:sp>
    <dsp:sp modelId="{AB0A65C3-33DE-4607-B9A1-0A01EDFE01D5}">
      <dsp:nvSpPr>
        <dsp:cNvPr id="0" name=""/>
        <dsp:cNvSpPr/>
      </dsp:nvSpPr>
      <dsp:spPr>
        <a:xfrm>
          <a:off x="0" y="2389509"/>
          <a:ext cx="709189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¿Los estudiantes de Pre-K tienen que usar el uniforme escolar</a:t>
          </a:r>
          <a:endParaRPr lang="en-US" sz="2400" kern="1200" dirty="0"/>
        </a:p>
      </dsp:txBody>
      <dsp:txXfrm>
        <a:off x="46606" y="2436115"/>
        <a:ext cx="6998678" cy="861507"/>
      </dsp:txXfrm>
    </dsp:sp>
    <dsp:sp modelId="{B04DFDE1-5D91-42A2-B00A-2824EE345452}">
      <dsp:nvSpPr>
        <dsp:cNvPr id="0" name=""/>
        <dsp:cNvSpPr/>
      </dsp:nvSpPr>
      <dsp:spPr>
        <a:xfrm>
          <a:off x="0" y="3344229"/>
          <a:ext cx="709189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1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dirty="0"/>
            <a:t>No. No se requerirá que los estudiantes de Pre-K usen el uniforme.</a:t>
          </a:r>
          <a:endParaRPr lang="en-US" sz="1900" kern="1200" dirty="0"/>
        </a:p>
      </dsp:txBody>
      <dsp:txXfrm>
        <a:off x="0" y="3344229"/>
        <a:ext cx="7091890"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C7896-0083-4A6B-A273-C13C3FF8E06A}"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89B2F-DC82-4CA7-B1E7-0EF7C7D5B971}" type="slidenum">
              <a:rPr lang="en-US" smtClean="0"/>
              <a:t>‹#›</a:t>
            </a:fld>
            <a:endParaRPr lang="en-US"/>
          </a:p>
        </p:txBody>
      </p:sp>
    </p:spTree>
    <p:extLst>
      <p:ext uri="{BB962C8B-B14F-4D97-AF65-F5344CB8AC3E}">
        <p14:creationId xmlns:p14="http://schemas.microsoft.com/office/powerpoint/2010/main" val="403118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22BAEC3-8C64-4F08-B950-E59EBE2DA1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2F01745-D6CC-4A01-854E-90B74D79F3A8}" type="slidenum">
              <a:rPr lang="en-US" altLang="en-US" sz="1200"/>
              <a:pPr eaLnBrk="1" hangingPunct="1"/>
              <a:t>11</a:t>
            </a:fld>
            <a:endParaRPr lang="en-US" altLang="en-US" sz="1200"/>
          </a:p>
        </p:txBody>
      </p:sp>
      <p:sp>
        <p:nvSpPr>
          <p:cNvPr id="58371" name="Rectangle 2">
            <a:extLst>
              <a:ext uri="{FF2B5EF4-FFF2-40B4-BE49-F238E27FC236}">
                <a16:creationId xmlns:a16="http://schemas.microsoft.com/office/drawing/2014/main" id="{6B01C539-5BDA-472D-83AA-4EF9D6D53E65}"/>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84ADD9DE-CA52-4EE2-A3D7-7FBEA741CD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2E412C8-9F1E-4197-90BD-C90EE35CE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B65E2B9-3CF2-4874-87FA-A6AE8760BB6D}" type="slidenum">
              <a:rPr lang="en-US" altLang="en-US" sz="1200"/>
              <a:pPr eaLnBrk="1" hangingPunct="1"/>
              <a:t>20</a:t>
            </a:fld>
            <a:endParaRPr lang="en-US" altLang="en-US" sz="1200"/>
          </a:p>
        </p:txBody>
      </p:sp>
      <p:sp>
        <p:nvSpPr>
          <p:cNvPr id="82947" name="Rectangle 2">
            <a:extLst>
              <a:ext uri="{FF2B5EF4-FFF2-40B4-BE49-F238E27FC236}">
                <a16:creationId xmlns:a16="http://schemas.microsoft.com/office/drawing/2014/main" id="{C1454FF0-29F9-451E-AA70-80937763D7B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275BB5DE-3203-4479-A71B-03589D3F25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531F609-E5F6-4FDB-8660-4B9637DD1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C0BBD8F-7C82-4BA4-B953-D1E31A98BE92}" type="slidenum">
              <a:rPr lang="en-US" altLang="en-US" sz="1200"/>
              <a:pPr eaLnBrk="1" hangingPunct="1"/>
              <a:t>21</a:t>
            </a:fld>
            <a:endParaRPr lang="en-US" altLang="en-US" sz="1200"/>
          </a:p>
        </p:txBody>
      </p:sp>
      <p:sp>
        <p:nvSpPr>
          <p:cNvPr id="79875" name="Rectangle 2">
            <a:extLst>
              <a:ext uri="{FF2B5EF4-FFF2-40B4-BE49-F238E27FC236}">
                <a16:creationId xmlns:a16="http://schemas.microsoft.com/office/drawing/2014/main" id="{FECD4D6A-6C25-48AD-8CC7-A5F6A8DD63C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CD0202B-30E7-4A08-A5E8-3FD7F77418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531F609-E5F6-4FDB-8660-4B9637DD1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C0BBD8F-7C82-4BA4-B953-D1E31A98BE92}" type="slidenum">
              <a:rPr lang="en-US" altLang="en-US" sz="1200"/>
              <a:pPr eaLnBrk="1" hangingPunct="1"/>
              <a:t>22</a:t>
            </a:fld>
            <a:endParaRPr lang="en-US" altLang="en-US" sz="1200"/>
          </a:p>
        </p:txBody>
      </p:sp>
      <p:sp>
        <p:nvSpPr>
          <p:cNvPr id="79875" name="Rectangle 2">
            <a:extLst>
              <a:ext uri="{FF2B5EF4-FFF2-40B4-BE49-F238E27FC236}">
                <a16:creationId xmlns:a16="http://schemas.microsoft.com/office/drawing/2014/main" id="{FECD4D6A-6C25-48AD-8CC7-A5F6A8DD63C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CD0202B-30E7-4A08-A5E8-3FD7F77418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6943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9143721-880F-47E2-9CA2-577CE7E38E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F157C8F-9ABD-40A7-81E8-55E4B1575C14}" type="slidenum">
              <a:rPr lang="en-US" altLang="en-US" sz="1200"/>
              <a:pPr eaLnBrk="1" hangingPunct="1"/>
              <a:t>12</a:t>
            </a:fld>
            <a:endParaRPr lang="en-US" altLang="en-US" sz="1200"/>
          </a:p>
        </p:txBody>
      </p:sp>
      <p:sp>
        <p:nvSpPr>
          <p:cNvPr id="59395" name="Rectangle 2">
            <a:extLst>
              <a:ext uri="{FF2B5EF4-FFF2-40B4-BE49-F238E27FC236}">
                <a16:creationId xmlns:a16="http://schemas.microsoft.com/office/drawing/2014/main" id="{093AE1D7-2CF6-4496-A6A4-C7AA516778B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FFEDF34-3A6B-406B-B809-B5E1E8DEB9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BA69B38-A899-42B8-AFD9-7BB002C8E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3F10FA2-0FE2-4C6F-BB27-AF5C2CA677E7}" type="slidenum">
              <a:rPr lang="en-US" altLang="en-US" sz="1200"/>
              <a:pPr eaLnBrk="1" hangingPunct="1"/>
              <a:t>13</a:t>
            </a:fld>
            <a:endParaRPr lang="en-US" altLang="en-US" sz="1200"/>
          </a:p>
        </p:txBody>
      </p:sp>
      <p:sp>
        <p:nvSpPr>
          <p:cNvPr id="60419" name="Rectangle 2">
            <a:extLst>
              <a:ext uri="{FF2B5EF4-FFF2-40B4-BE49-F238E27FC236}">
                <a16:creationId xmlns:a16="http://schemas.microsoft.com/office/drawing/2014/main" id="{812ED4F9-DD65-4BEE-9994-08DDB360220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407A983-4283-4A56-A3A0-FCB4CF433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C7BD933-9CE8-4C5C-AC2D-D08E024CB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DDD3122-FF13-4C00-A135-38EC2DFF0F0A}" type="slidenum">
              <a:rPr lang="en-US" altLang="en-US" sz="1200"/>
              <a:pPr eaLnBrk="1" hangingPunct="1"/>
              <a:t>14</a:t>
            </a:fld>
            <a:endParaRPr lang="en-US" altLang="en-US" sz="1200"/>
          </a:p>
        </p:txBody>
      </p:sp>
      <p:sp>
        <p:nvSpPr>
          <p:cNvPr id="66563" name="Rectangle 2">
            <a:extLst>
              <a:ext uri="{FF2B5EF4-FFF2-40B4-BE49-F238E27FC236}">
                <a16:creationId xmlns:a16="http://schemas.microsoft.com/office/drawing/2014/main" id="{031D965A-4D1E-4159-BAEA-61B8936D4FE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C3E5FA6-13B9-441E-93CA-9ABA0D0289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FB542DF-F823-48DD-AE20-D0F3094D9A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B1BDC00-7F80-49D7-B9B6-45B94EE40724}" type="slidenum">
              <a:rPr lang="en-US" altLang="en-US" sz="1200"/>
              <a:pPr eaLnBrk="1" hangingPunct="1"/>
              <a:t>15</a:t>
            </a:fld>
            <a:endParaRPr lang="en-US" altLang="en-US" sz="1200"/>
          </a:p>
        </p:txBody>
      </p:sp>
      <p:sp>
        <p:nvSpPr>
          <p:cNvPr id="67587" name="Rectangle 2">
            <a:extLst>
              <a:ext uri="{FF2B5EF4-FFF2-40B4-BE49-F238E27FC236}">
                <a16:creationId xmlns:a16="http://schemas.microsoft.com/office/drawing/2014/main" id="{DF4BCEE7-3307-4194-A9DA-5E570342B8B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1F35E3B-EE89-4EE9-98D7-71508EC46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907A249-58FD-405F-A93D-23EBA13F0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B49BC84-6A13-45C8-8846-3CB2279F5EE1}" type="slidenum">
              <a:rPr lang="en-US" altLang="en-US" sz="1200"/>
              <a:pPr eaLnBrk="1" hangingPunct="1"/>
              <a:t>16</a:t>
            </a:fld>
            <a:endParaRPr lang="en-US" altLang="en-US" sz="1200"/>
          </a:p>
        </p:txBody>
      </p:sp>
      <p:sp>
        <p:nvSpPr>
          <p:cNvPr id="68611" name="Rectangle 2">
            <a:extLst>
              <a:ext uri="{FF2B5EF4-FFF2-40B4-BE49-F238E27FC236}">
                <a16:creationId xmlns:a16="http://schemas.microsoft.com/office/drawing/2014/main" id="{E102C514-8CA9-4545-B4FD-3EB0AA83D5F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1AD82D8-8B83-4FF2-9C52-D10D60E1B4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9765971-7C85-4314-BEAB-374A469A0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DFAFF1E-BAF6-4B2D-9686-CF9BE4CC55CC}" type="slidenum">
              <a:rPr lang="en-US" altLang="en-US" sz="1200"/>
              <a:pPr eaLnBrk="1" hangingPunct="1"/>
              <a:t>17</a:t>
            </a:fld>
            <a:endParaRPr lang="en-US" altLang="en-US" sz="1200"/>
          </a:p>
        </p:txBody>
      </p:sp>
      <p:sp>
        <p:nvSpPr>
          <p:cNvPr id="74755" name="Rectangle 2">
            <a:extLst>
              <a:ext uri="{FF2B5EF4-FFF2-40B4-BE49-F238E27FC236}">
                <a16:creationId xmlns:a16="http://schemas.microsoft.com/office/drawing/2014/main" id="{1B820530-4C99-4989-AA86-FB57F47CA32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2ADA7BC-D6B6-4987-8374-C9AE7D5C8A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08B5FE6-2DFA-449C-A3DC-8B920BB147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C5DEB91-BBD7-48C1-83BA-5933C69D9660}" type="slidenum">
              <a:rPr lang="en-US" altLang="en-US" sz="1200"/>
              <a:pPr eaLnBrk="1" hangingPunct="1"/>
              <a:t>18</a:t>
            </a:fld>
            <a:endParaRPr lang="en-US" altLang="en-US" sz="1200"/>
          </a:p>
        </p:txBody>
      </p:sp>
      <p:sp>
        <p:nvSpPr>
          <p:cNvPr id="69635" name="Rectangle 2">
            <a:extLst>
              <a:ext uri="{FF2B5EF4-FFF2-40B4-BE49-F238E27FC236}">
                <a16:creationId xmlns:a16="http://schemas.microsoft.com/office/drawing/2014/main" id="{2AEFD1A3-5167-4411-AFD8-0E7531DAEE5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EB044D4F-5F2D-44C1-A51B-99DC623546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34FA-70DC-4896-ADF8-E2ECAA458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992EAF1-5B56-4443-A729-8DA90F8CEE1A}" type="slidenum">
              <a:rPr lang="en-US" altLang="en-US" sz="1200"/>
              <a:pPr eaLnBrk="1" hangingPunct="1"/>
              <a:t>19</a:t>
            </a:fld>
            <a:endParaRPr lang="en-US" altLang="en-US" sz="1200"/>
          </a:p>
        </p:txBody>
      </p:sp>
      <p:sp>
        <p:nvSpPr>
          <p:cNvPr id="70659" name="Rectangle 2">
            <a:extLst>
              <a:ext uri="{FF2B5EF4-FFF2-40B4-BE49-F238E27FC236}">
                <a16:creationId xmlns:a16="http://schemas.microsoft.com/office/drawing/2014/main" id="{F5ADCDF8-D1B0-4484-AE07-146518177739}"/>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F6D6260-0F68-4FAE-B98A-BCC73E5910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FCD8-D9AF-410F-99AB-762E432D0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31DF14-7ABD-4258-8970-014197006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48C83B-39A7-4760-B2B7-147F4579AA72}"/>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5" name="Footer Placeholder 4">
            <a:extLst>
              <a:ext uri="{FF2B5EF4-FFF2-40B4-BE49-F238E27FC236}">
                <a16:creationId xmlns:a16="http://schemas.microsoft.com/office/drawing/2014/main" id="{635D47E1-B3C8-4A8E-BADD-1895EF8DF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5FC8D-CA8C-4C96-A41C-BBA27698DE45}"/>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18051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3E98-C694-4BC3-9C34-909CA6D295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86985-0FDF-483C-BDCA-EFD4523C1F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47A68-6E19-4A78-9A19-A73A4504F08A}"/>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5" name="Footer Placeholder 4">
            <a:extLst>
              <a:ext uri="{FF2B5EF4-FFF2-40B4-BE49-F238E27FC236}">
                <a16:creationId xmlns:a16="http://schemas.microsoft.com/office/drawing/2014/main" id="{E28D88F6-0B7F-4526-A80F-EE3BF6589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96450-CCEA-45F0-9D40-42E4161BAC8E}"/>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329160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EBC37-7E44-407B-B673-DA2DA407A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F16AE7-A0D9-4FEA-91F7-E09E7BD7AA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88BAE-9E60-406F-BDAD-A8452B7B08DC}"/>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5" name="Footer Placeholder 4">
            <a:extLst>
              <a:ext uri="{FF2B5EF4-FFF2-40B4-BE49-F238E27FC236}">
                <a16:creationId xmlns:a16="http://schemas.microsoft.com/office/drawing/2014/main" id="{5D2E6300-CBFA-44EA-AE3F-A18B4C44B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4388D-C169-4FA8-9D29-94F7CA4202E7}"/>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208860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76A6-19D5-46BD-823D-D429F588F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25B54-B9FE-4598-81DF-8F2A314BD0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9D041-7793-46D7-B28C-03A4EA0521F8}"/>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5" name="Footer Placeholder 4">
            <a:extLst>
              <a:ext uri="{FF2B5EF4-FFF2-40B4-BE49-F238E27FC236}">
                <a16:creationId xmlns:a16="http://schemas.microsoft.com/office/drawing/2014/main" id="{56C7C076-CF65-41F9-874C-688F70A17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E8A26-8776-4DD7-ADDF-E59E189A95F7}"/>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71170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A8EA-C65E-45DB-AF3E-CF619B61D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EC2FE5-0708-4043-BE6B-01D991C855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E49CA8-6F2F-4421-AED3-D40DE2623D78}"/>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5" name="Footer Placeholder 4">
            <a:extLst>
              <a:ext uri="{FF2B5EF4-FFF2-40B4-BE49-F238E27FC236}">
                <a16:creationId xmlns:a16="http://schemas.microsoft.com/office/drawing/2014/main" id="{75848435-1386-4432-A966-26FA1D1F2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1C419-BC2B-4B49-9567-578F9F67D974}"/>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239059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34DC-7E4A-4F44-8831-07B05C788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6DC47-0DB3-4831-801C-B230910E79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DC011-2FDA-43A9-8399-FACDD3B3B1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0EE61C-5E9D-4FEE-BC2C-13728DF585BB}"/>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6" name="Footer Placeholder 5">
            <a:extLst>
              <a:ext uri="{FF2B5EF4-FFF2-40B4-BE49-F238E27FC236}">
                <a16:creationId xmlns:a16="http://schemas.microsoft.com/office/drawing/2014/main" id="{B83CA5A7-47FE-4A8D-BA5A-C5B252D67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56CA6-05BB-43A9-B89B-B1C41BB7B990}"/>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50658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BE96-FD22-4BC8-BE9D-F7B278E45F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C8267-CFB5-42D9-BB5C-E4E3379C7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729BBF-987F-4D19-9913-FAF60828F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3581F-A1B4-43B9-8E74-8434C7C31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1E57F-328A-4CC0-AA8D-6C0ACA9695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8C1E3-C6A9-40DA-ACCC-4DCFC819791E}"/>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8" name="Footer Placeholder 7">
            <a:extLst>
              <a:ext uri="{FF2B5EF4-FFF2-40B4-BE49-F238E27FC236}">
                <a16:creationId xmlns:a16="http://schemas.microsoft.com/office/drawing/2014/main" id="{335C22C7-DF94-4D8D-BFFD-45AE8A9C5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C7521-2FB0-4386-8E22-4F846D2FABF5}"/>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364822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207A-16BF-4692-81AF-9D04ACFDC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825FA-AE16-4132-8139-E5762742C5E2}"/>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4" name="Footer Placeholder 3">
            <a:extLst>
              <a:ext uri="{FF2B5EF4-FFF2-40B4-BE49-F238E27FC236}">
                <a16:creationId xmlns:a16="http://schemas.microsoft.com/office/drawing/2014/main" id="{E96C6C69-3F72-467B-A5E4-D220068217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A75960-2A91-4344-ADCA-ED8AD597DFD2}"/>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38100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4B3BA-8664-4376-A840-B20C9D7FCD87}"/>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3" name="Footer Placeholder 2">
            <a:extLst>
              <a:ext uri="{FF2B5EF4-FFF2-40B4-BE49-F238E27FC236}">
                <a16:creationId xmlns:a16="http://schemas.microsoft.com/office/drawing/2014/main" id="{F8174592-3B41-47E4-811D-81528011C0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0EA33-E31F-4171-B1D7-715935A8D3B2}"/>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81142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CA95-5092-45D2-B2B8-F1E18A656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01DFDE-B516-436F-AD9C-C76BB2047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E5E2E-57DD-4119-B057-EDA46D6C2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57CEC-5C11-4831-90A6-0A508E28DCE5}"/>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6" name="Footer Placeholder 5">
            <a:extLst>
              <a:ext uri="{FF2B5EF4-FFF2-40B4-BE49-F238E27FC236}">
                <a16:creationId xmlns:a16="http://schemas.microsoft.com/office/drawing/2014/main" id="{E2369D86-3A1C-4615-8E28-D181E5CE6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A783E-FDD4-41AD-B797-E5466B1DB9EB}"/>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2652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7178-CF63-420A-9CB3-0DEC713A5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49086C-C628-4696-88C4-8D9A9DEFD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C492AC-90DE-4484-B442-CEA48C922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6CFB9-BDEB-4FB4-9BDC-F01FA424A739}"/>
              </a:ext>
            </a:extLst>
          </p:cNvPr>
          <p:cNvSpPr>
            <a:spLocks noGrp="1"/>
          </p:cNvSpPr>
          <p:nvPr>
            <p:ph type="dt" sz="half" idx="10"/>
          </p:nvPr>
        </p:nvSpPr>
        <p:spPr/>
        <p:txBody>
          <a:bodyPr/>
          <a:lstStyle/>
          <a:p>
            <a:fld id="{9EFA08C8-8409-4557-ABEB-90D394972347}" type="datetimeFigureOut">
              <a:rPr lang="en-US" smtClean="0"/>
              <a:t>2/28/2022</a:t>
            </a:fld>
            <a:endParaRPr lang="en-US"/>
          </a:p>
        </p:txBody>
      </p:sp>
      <p:sp>
        <p:nvSpPr>
          <p:cNvPr id="6" name="Footer Placeholder 5">
            <a:extLst>
              <a:ext uri="{FF2B5EF4-FFF2-40B4-BE49-F238E27FC236}">
                <a16:creationId xmlns:a16="http://schemas.microsoft.com/office/drawing/2014/main" id="{57D1142C-BF6E-4642-8488-695461EC4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C30ED-8934-4224-A29B-3B91012EF064}"/>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11839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F4F980-CFF9-439F-9280-5E02E3E24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28C27-FE52-4F1B-A444-9A10F1B7F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D08FB-0C67-480B-B626-BB053A6F0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A08C8-8409-4557-ABEB-90D394972347}" type="datetimeFigureOut">
              <a:rPr lang="en-US" smtClean="0"/>
              <a:t>2/28/2022</a:t>
            </a:fld>
            <a:endParaRPr lang="en-US"/>
          </a:p>
        </p:txBody>
      </p:sp>
      <p:sp>
        <p:nvSpPr>
          <p:cNvPr id="5" name="Footer Placeholder 4">
            <a:extLst>
              <a:ext uri="{FF2B5EF4-FFF2-40B4-BE49-F238E27FC236}">
                <a16:creationId xmlns:a16="http://schemas.microsoft.com/office/drawing/2014/main" id="{FA6E3F37-89B1-495E-BD6C-5A5F72D7E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040CB4-1CF6-4317-ABD2-80EE587CBF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A314-6107-45F7-BBB9-736DCB96D845}" type="slidenum">
              <a:rPr lang="en-US" smtClean="0"/>
              <a:t>‹#›</a:t>
            </a:fld>
            <a:endParaRPr lang="en-US"/>
          </a:p>
        </p:txBody>
      </p:sp>
    </p:spTree>
    <p:extLst>
      <p:ext uri="{BB962C8B-B14F-4D97-AF65-F5344CB8AC3E}">
        <p14:creationId xmlns:p14="http://schemas.microsoft.com/office/powerpoint/2010/main" val="36055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8.wmf"/><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8.wmf"/><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18.wmf"/><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27.png"/><Relationship Id="rId4" Type="http://schemas.openxmlformats.org/officeDocument/2006/relationships/image" Target="../media/image48.jpe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8.wmf"/><Relationship Id="rId7" Type="http://schemas.openxmlformats.org/officeDocument/2006/relationships/hyperlink" Target="http://www.landsend.com/pp/CanvasSliponShoes~193460_-1.html?bcc=y&amp;action=order_more&amp;sku_0=::ADB&amp;CM_MERCH=IDX_00009__0000000920&amp;origin=inde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9.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hyperlink" Target="http://www.frenchtoas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clothestokids.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77B58C-487F-416D-951B-4FB24DFDE3B7}"/>
              </a:ext>
            </a:extLst>
          </p:cNvPr>
          <p:cNvPicPr>
            <a:picLocks noChangeAspect="1"/>
          </p:cNvPicPr>
          <p:nvPr/>
        </p:nvPicPr>
        <p:blipFill rotWithShape="1">
          <a:blip r:embed="rId2">
            <a:alphaModFix amt="40000"/>
          </a:blip>
          <a:srcRect r="7892" b="-2"/>
          <a:stretch/>
        </p:blipFill>
        <p:spPr>
          <a:xfrm>
            <a:off x="-170" y="10"/>
            <a:ext cx="8450317" cy="6857990"/>
          </a:xfrm>
          <a:prstGeom prst="rect">
            <a:avLst/>
          </a:prstGeom>
        </p:spPr>
      </p:pic>
      <p:sp>
        <p:nvSpPr>
          <p:cNvPr id="2" name="Title 1">
            <a:extLst>
              <a:ext uri="{FF2B5EF4-FFF2-40B4-BE49-F238E27FC236}">
                <a16:creationId xmlns:a16="http://schemas.microsoft.com/office/drawing/2014/main" id="{713567C4-280C-4C24-B4E9-5AEF9D699716}"/>
              </a:ext>
            </a:extLst>
          </p:cNvPr>
          <p:cNvSpPr>
            <a:spLocks noGrp="1"/>
          </p:cNvSpPr>
          <p:nvPr>
            <p:ph type="ctrTitle"/>
          </p:nvPr>
        </p:nvSpPr>
        <p:spPr>
          <a:xfrm>
            <a:off x="643467" y="1420707"/>
            <a:ext cx="4620584" cy="4567137"/>
          </a:xfrm>
        </p:spPr>
        <p:txBody>
          <a:bodyPr>
            <a:normAutofit/>
          </a:bodyPr>
          <a:lstStyle/>
          <a:p>
            <a:pPr algn="l"/>
            <a:r>
              <a:rPr lang="en-US" sz="4400" b="1" dirty="0">
                <a:solidFill>
                  <a:srgbClr val="FFFF00"/>
                </a:solidFill>
              </a:rPr>
              <a:t>Ponce de Leon Elementary School</a:t>
            </a:r>
          </a:p>
        </p:txBody>
      </p:sp>
      <p:sp>
        <p:nvSpPr>
          <p:cNvPr id="3" name="Subtitle 2">
            <a:extLst>
              <a:ext uri="{FF2B5EF4-FFF2-40B4-BE49-F238E27FC236}">
                <a16:creationId xmlns:a16="http://schemas.microsoft.com/office/drawing/2014/main" id="{DCB891CF-FB25-4ABA-9A33-79242CB0327F}"/>
              </a:ext>
            </a:extLst>
          </p:cNvPr>
          <p:cNvSpPr>
            <a:spLocks noGrp="1"/>
          </p:cNvSpPr>
          <p:nvPr>
            <p:ph type="subTitle" idx="1"/>
          </p:nvPr>
        </p:nvSpPr>
        <p:spPr>
          <a:xfrm>
            <a:off x="643467" y="5908620"/>
            <a:ext cx="4620584" cy="775494"/>
          </a:xfrm>
        </p:spPr>
        <p:txBody>
          <a:bodyPr>
            <a:normAutofit fontScale="92500" lnSpcReduction="10000"/>
          </a:bodyPr>
          <a:lstStyle/>
          <a:p>
            <a:pPr algn="l"/>
            <a:r>
              <a:rPr lang="en-US" b="1" dirty="0" err="1">
                <a:solidFill>
                  <a:srgbClr val="FFFFFF"/>
                </a:solidFill>
              </a:rPr>
              <a:t>Uniforme</a:t>
            </a:r>
            <a:r>
              <a:rPr lang="en-US" b="1" dirty="0">
                <a:solidFill>
                  <a:srgbClr val="FFFFFF"/>
                </a:solidFill>
              </a:rPr>
              <a:t> escolar </a:t>
            </a:r>
            <a:r>
              <a:rPr lang="en-US" b="1" dirty="0" err="1">
                <a:solidFill>
                  <a:srgbClr val="FFFFFF"/>
                </a:solidFill>
              </a:rPr>
              <a:t>modificado</a:t>
            </a:r>
            <a:endParaRPr lang="en-US" b="1" dirty="0">
              <a:solidFill>
                <a:srgbClr val="FFFFFF"/>
              </a:solidFill>
            </a:endParaRPr>
          </a:p>
          <a:p>
            <a:pPr algn="l"/>
            <a:r>
              <a:rPr lang="en-US" b="1" dirty="0">
                <a:solidFill>
                  <a:srgbClr val="FFFFFF"/>
                </a:solidFill>
              </a:rPr>
              <a:t> </a:t>
            </a:r>
            <a:r>
              <a:rPr lang="es-ES" b="1" i="1" dirty="0">
                <a:solidFill>
                  <a:srgbClr val="00B050"/>
                </a:solidFill>
              </a:rPr>
              <a:t>Estamos en camino a una ‘A’!</a:t>
            </a:r>
          </a:p>
          <a:p>
            <a:pPr algn="l"/>
            <a:endParaRPr lang="es-ES" b="1" i="1" dirty="0">
              <a:solidFill>
                <a:srgbClr val="00B050"/>
              </a:solidFill>
            </a:endParaRPr>
          </a:p>
          <a:p>
            <a:pPr algn="l"/>
            <a:endParaRPr lang="en-US" b="1" dirty="0">
              <a:solidFill>
                <a:srgbClr val="00B050"/>
              </a:solidFill>
            </a:endParaRPr>
          </a:p>
        </p:txBody>
      </p:sp>
      <p:pic>
        <p:nvPicPr>
          <p:cNvPr id="4" name="Picture 3" descr="A picture containing person, wall, clothing, indoor&#10;&#10;Description automatically generated">
            <a:extLst>
              <a:ext uri="{FF2B5EF4-FFF2-40B4-BE49-F238E27FC236}">
                <a16:creationId xmlns:a16="http://schemas.microsoft.com/office/drawing/2014/main" id="{B52CEA26-E130-468C-8593-5F4AFFB3FD8E}"/>
              </a:ext>
            </a:extLst>
          </p:cNvPr>
          <p:cNvPicPr>
            <a:picLocks noChangeAspect="1"/>
          </p:cNvPicPr>
          <p:nvPr/>
        </p:nvPicPr>
        <p:blipFill rotWithShape="1">
          <a:blip r:embed="rId3"/>
          <a:srcRect r="2" b="7991"/>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453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34F5DC0-B080-4CAC-834C-D618490623C3}"/>
              </a:ext>
            </a:extLst>
          </p:cNvPr>
          <p:cNvSpPr>
            <a:spLocks noGrp="1" noChangeArrowheads="1"/>
          </p:cNvSpPr>
          <p:nvPr>
            <p:ph type="title"/>
          </p:nvPr>
        </p:nvSpPr>
        <p:spPr>
          <a:xfrm>
            <a:off x="4965430" y="629268"/>
            <a:ext cx="6586491" cy="1286160"/>
          </a:xfrm>
        </p:spPr>
        <p:txBody>
          <a:bodyPr anchor="b">
            <a:normAutofit/>
          </a:bodyPr>
          <a:lstStyle/>
          <a:p>
            <a:pPr>
              <a:defRPr/>
            </a:pPr>
            <a:r>
              <a:rPr lang="en-US" b="1" dirty="0" err="1"/>
              <a:t>Preguntas</a:t>
            </a:r>
            <a:r>
              <a:rPr lang="en-US" b="1" dirty="0"/>
              <a:t> </a:t>
            </a:r>
            <a:r>
              <a:rPr lang="en-US" b="1" dirty="0" err="1"/>
              <a:t>frecuentes</a:t>
            </a:r>
            <a:endParaRPr lang="en-US" b="1" dirty="0"/>
          </a:p>
        </p:txBody>
      </p:sp>
      <p:graphicFrame>
        <p:nvGraphicFramePr>
          <p:cNvPr id="54280" name="Rectangle 3">
            <a:extLst>
              <a:ext uri="{FF2B5EF4-FFF2-40B4-BE49-F238E27FC236}">
                <a16:creationId xmlns:a16="http://schemas.microsoft.com/office/drawing/2014/main" id="{F5C8F788-5C33-4C3B-8B55-E8C5B8AEE0D2}"/>
              </a:ext>
            </a:extLst>
          </p:cNvPr>
          <p:cNvGraphicFramePr>
            <a:graphicFrameLocks noGrp="1"/>
          </p:cNvGraphicFramePr>
          <p:nvPr>
            <p:ph idx="1"/>
            <p:extLst>
              <p:ext uri="{D42A27DB-BD31-4B8C-83A1-F6EECF244321}">
                <p14:modId xmlns:p14="http://schemas.microsoft.com/office/powerpoint/2010/main" val="199963593"/>
              </p:ext>
            </p:extLst>
          </p:nvPr>
        </p:nvGraphicFramePr>
        <p:xfrm>
          <a:off x="4965431" y="2438400"/>
          <a:ext cx="7091890"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4AC47A8-DB85-44C0-A9F6-2EB8D97CF098}"/>
              </a:ext>
            </a:extLst>
          </p:cNvPr>
          <p:cNvPicPr>
            <a:picLocks noChangeAspect="1"/>
          </p:cNvPicPr>
          <p:nvPr/>
        </p:nvPicPr>
        <p:blipFill rotWithShape="1">
          <a:blip r:embed="rId7"/>
          <a:srcRect l="4770" r="5105"/>
          <a:stretch/>
        </p:blipFill>
        <p:spPr>
          <a:xfrm>
            <a:off x="20" y="10"/>
            <a:ext cx="4635571" cy="6857990"/>
          </a:xfrm>
          <a:prstGeom prst="rect">
            <a:avLst/>
          </a:prstGeom>
          <a:effectLst/>
        </p:spPr>
      </p:pic>
      <p:cxnSp>
        <p:nvCxnSpPr>
          <p:cNvPr id="54278"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C19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7">
            <a:extLst>
              <a:ext uri="{FF2B5EF4-FFF2-40B4-BE49-F238E27FC236}">
                <a16:creationId xmlns:a16="http://schemas.microsoft.com/office/drawing/2014/main" id="{3394E821-62F0-46A6-9194-A61109D03874}"/>
              </a:ext>
            </a:extLst>
          </p:cNvPr>
          <p:cNvSpPr txBox="1">
            <a:spLocks noChangeArrowheads="1"/>
          </p:cNvSpPr>
          <p:nvPr/>
        </p:nvSpPr>
        <p:spPr bwMode="auto">
          <a:xfrm>
            <a:off x="954086" y="4756298"/>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Polo Shirt</a:t>
            </a:r>
          </a:p>
        </p:txBody>
      </p:sp>
      <p:sp>
        <p:nvSpPr>
          <p:cNvPr id="13318" name="TextBox 8">
            <a:extLst>
              <a:ext uri="{FF2B5EF4-FFF2-40B4-BE49-F238E27FC236}">
                <a16:creationId xmlns:a16="http://schemas.microsoft.com/office/drawing/2014/main" id="{AE540434-5F5B-41D9-976E-AC7DD3A07BE4}"/>
              </a:ext>
            </a:extLst>
          </p:cNvPr>
          <p:cNvSpPr txBox="1">
            <a:spLocks noChangeArrowheads="1"/>
          </p:cNvSpPr>
          <p:nvPr/>
        </p:nvSpPr>
        <p:spPr bwMode="auto">
          <a:xfrm>
            <a:off x="3733801" y="4756298"/>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Polo Shirt</a:t>
            </a:r>
          </a:p>
        </p:txBody>
      </p:sp>
      <p:sp>
        <p:nvSpPr>
          <p:cNvPr id="13319" name="TextBox 9">
            <a:extLst>
              <a:ext uri="{FF2B5EF4-FFF2-40B4-BE49-F238E27FC236}">
                <a16:creationId xmlns:a16="http://schemas.microsoft.com/office/drawing/2014/main" id="{3C8FB01C-C28D-4AA4-9FE0-E7A275D1A8A6}"/>
              </a:ext>
            </a:extLst>
          </p:cNvPr>
          <p:cNvSpPr txBox="1">
            <a:spLocks noChangeArrowheads="1"/>
          </p:cNvSpPr>
          <p:nvPr/>
        </p:nvSpPr>
        <p:spPr bwMode="auto">
          <a:xfrm>
            <a:off x="6707670" y="4724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Polo Shirt</a:t>
            </a:r>
          </a:p>
        </p:txBody>
      </p:sp>
      <p:pic>
        <p:nvPicPr>
          <p:cNvPr id="13320" name="Picture 14" descr="MCj04347130000[1]">
            <a:extLst>
              <a:ext uri="{FF2B5EF4-FFF2-40B4-BE49-F238E27FC236}">
                <a16:creationId xmlns:a16="http://schemas.microsoft.com/office/drawing/2014/main" id="{D44BFD03-482B-4B1C-83E6-53D0998BD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894" y="5295014"/>
            <a:ext cx="2398713" cy="129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8">
            <a:extLst>
              <a:ext uri="{FF2B5EF4-FFF2-40B4-BE49-F238E27FC236}">
                <a16:creationId xmlns:a16="http://schemas.microsoft.com/office/drawing/2014/main" id="{FA617C23-DA6E-4213-BF05-EA53DD369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E2C3BD3-7C78-4F39-BC4D-E49E892E0EC0}"/>
              </a:ext>
            </a:extLst>
          </p:cNvPr>
          <p:cNvPicPr>
            <a:picLocks noChangeAspect="1"/>
          </p:cNvPicPr>
          <p:nvPr/>
        </p:nvPicPr>
        <p:blipFill>
          <a:blip r:embed="rId5"/>
          <a:stretch>
            <a:fillRect/>
          </a:stretch>
        </p:blipFill>
        <p:spPr>
          <a:xfrm>
            <a:off x="6373778" y="1977877"/>
            <a:ext cx="2648984" cy="2581940"/>
          </a:xfrm>
          <a:prstGeom prst="rect">
            <a:avLst/>
          </a:prstGeom>
        </p:spPr>
      </p:pic>
      <p:pic>
        <p:nvPicPr>
          <p:cNvPr id="3" name="Picture 2">
            <a:extLst>
              <a:ext uri="{FF2B5EF4-FFF2-40B4-BE49-F238E27FC236}">
                <a16:creationId xmlns:a16="http://schemas.microsoft.com/office/drawing/2014/main" id="{A68635EF-E3F8-4865-8C0E-FFE2080A9E25}"/>
              </a:ext>
            </a:extLst>
          </p:cNvPr>
          <p:cNvPicPr>
            <a:picLocks noChangeAspect="1"/>
          </p:cNvPicPr>
          <p:nvPr/>
        </p:nvPicPr>
        <p:blipFill>
          <a:blip r:embed="rId6"/>
          <a:stretch>
            <a:fillRect/>
          </a:stretch>
        </p:blipFill>
        <p:spPr>
          <a:xfrm>
            <a:off x="3546957" y="1729083"/>
            <a:ext cx="2572393" cy="2995317"/>
          </a:xfrm>
          <a:prstGeom prst="rect">
            <a:avLst/>
          </a:prstGeom>
        </p:spPr>
      </p:pic>
      <p:pic>
        <p:nvPicPr>
          <p:cNvPr id="5" name="Picture 4">
            <a:extLst>
              <a:ext uri="{FF2B5EF4-FFF2-40B4-BE49-F238E27FC236}">
                <a16:creationId xmlns:a16="http://schemas.microsoft.com/office/drawing/2014/main" id="{01A38D51-3E4C-4D7F-9D5A-D4F9087F275D}"/>
              </a:ext>
            </a:extLst>
          </p:cNvPr>
          <p:cNvPicPr>
            <a:picLocks noChangeAspect="1"/>
          </p:cNvPicPr>
          <p:nvPr/>
        </p:nvPicPr>
        <p:blipFill>
          <a:blip r:embed="rId7"/>
          <a:stretch>
            <a:fillRect/>
          </a:stretch>
        </p:blipFill>
        <p:spPr>
          <a:xfrm>
            <a:off x="431174" y="1837218"/>
            <a:ext cx="2734782" cy="2734782"/>
          </a:xfrm>
          <a:prstGeom prst="rect">
            <a:avLst/>
          </a:prstGeom>
        </p:spPr>
      </p:pic>
      <p:pic>
        <p:nvPicPr>
          <p:cNvPr id="6" name="Picture 5">
            <a:extLst>
              <a:ext uri="{FF2B5EF4-FFF2-40B4-BE49-F238E27FC236}">
                <a16:creationId xmlns:a16="http://schemas.microsoft.com/office/drawing/2014/main" id="{1526556C-05AD-4D80-92EF-A187B061BE0A}"/>
              </a:ext>
            </a:extLst>
          </p:cNvPr>
          <p:cNvPicPr>
            <a:picLocks noChangeAspect="1"/>
          </p:cNvPicPr>
          <p:nvPr/>
        </p:nvPicPr>
        <p:blipFill>
          <a:blip r:embed="rId8"/>
          <a:stretch>
            <a:fillRect/>
          </a:stretch>
        </p:blipFill>
        <p:spPr>
          <a:xfrm>
            <a:off x="9515389" y="2096810"/>
            <a:ext cx="2159160" cy="2488481"/>
          </a:xfrm>
          <a:prstGeom prst="rect">
            <a:avLst/>
          </a:prstGeom>
        </p:spPr>
      </p:pic>
      <p:sp>
        <p:nvSpPr>
          <p:cNvPr id="15" name="TextBox 9">
            <a:extLst>
              <a:ext uri="{FF2B5EF4-FFF2-40B4-BE49-F238E27FC236}">
                <a16:creationId xmlns:a16="http://schemas.microsoft.com/office/drawing/2014/main" id="{B8A9CCAA-C74F-431E-8E18-8AECC3A75263}"/>
              </a:ext>
            </a:extLst>
          </p:cNvPr>
          <p:cNvSpPr txBox="1">
            <a:spLocks noChangeArrowheads="1"/>
          </p:cNvSpPr>
          <p:nvPr/>
        </p:nvSpPr>
        <p:spPr bwMode="auto">
          <a:xfrm>
            <a:off x="9335650" y="476119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Oxford Shirt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Uniform Short Sleeve Oxford Shirt">
            <a:extLst>
              <a:ext uri="{FF2B5EF4-FFF2-40B4-BE49-F238E27FC236}">
                <a16:creationId xmlns:a16="http://schemas.microsoft.com/office/drawing/2014/main" id="{4581BBE5-2EAE-44D5-B2C9-A562C40D8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2209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Uniform Short Sleeve Peter Pan Knit Top">
            <a:extLst>
              <a:ext uri="{FF2B5EF4-FFF2-40B4-BE49-F238E27FC236}">
                <a16:creationId xmlns:a16="http://schemas.microsoft.com/office/drawing/2014/main" id="{EC59842F-E3C4-4841-A837-2874D29C8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0"/>
            <a:ext cx="2082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MCj04347130000[1]">
            <a:extLst>
              <a:ext uri="{FF2B5EF4-FFF2-40B4-BE49-F238E27FC236}">
                <a16:creationId xmlns:a16="http://schemas.microsoft.com/office/drawing/2014/main" id="{65A3B1E5-405F-4886-BA0B-E445FF681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400" y="4664795"/>
            <a:ext cx="1978265" cy="207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0">
            <a:extLst>
              <a:ext uri="{FF2B5EF4-FFF2-40B4-BE49-F238E27FC236}">
                <a16:creationId xmlns:a16="http://schemas.microsoft.com/office/drawing/2014/main" id="{C144E33E-BA52-4096-A3F5-20E45F7A7B88}"/>
              </a:ext>
            </a:extLst>
          </p:cNvPr>
          <p:cNvSpPr txBox="1">
            <a:spLocks noChangeArrowheads="1"/>
          </p:cNvSpPr>
          <p:nvPr/>
        </p:nvSpPr>
        <p:spPr bwMode="auto">
          <a:xfrm>
            <a:off x="1905000" y="44196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Oxford Shirt</a:t>
            </a:r>
          </a:p>
        </p:txBody>
      </p:sp>
      <p:sp>
        <p:nvSpPr>
          <p:cNvPr id="14343" name="TextBox 11">
            <a:extLst>
              <a:ext uri="{FF2B5EF4-FFF2-40B4-BE49-F238E27FC236}">
                <a16:creationId xmlns:a16="http://schemas.microsoft.com/office/drawing/2014/main" id="{CB015272-A28A-426E-80E1-CA0ABBF73B27}"/>
              </a:ext>
            </a:extLst>
          </p:cNvPr>
          <p:cNvSpPr txBox="1">
            <a:spLocks noChangeArrowheads="1"/>
          </p:cNvSpPr>
          <p:nvPr/>
        </p:nvSpPr>
        <p:spPr bwMode="auto">
          <a:xfrm>
            <a:off x="4572000" y="44958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Shirt</a:t>
            </a:r>
          </a:p>
        </p:txBody>
      </p:sp>
      <p:sp>
        <p:nvSpPr>
          <p:cNvPr id="14344" name="TextBox 12">
            <a:extLst>
              <a:ext uri="{FF2B5EF4-FFF2-40B4-BE49-F238E27FC236}">
                <a16:creationId xmlns:a16="http://schemas.microsoft.com/office/drawing/2014/main" id="{D5D6CDA7-51F8-4C7E-A1EE-990A7D0305B9}"/>
              </a:ext>
            </a:extLst>
          </p:cNvPr>
          <p:cNvSpPr txBox="1">
            <a:spLocks noChangeArrowheads="1"/>
          </p:cNvSpPr>
          <p:nvPr/>
        </p:nvSpPr>
        <p:spPr bwMode="auto">
          <a:xfrm>
            <a:off x="7467600" y="4495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Shirt</a:t>
            </a:r>
          </a:p>
        </p:txBody>
      </p:sp>
      <p:pic>
        <p:nvPicPr>
          <p:cNvPr id="2" name="Picture 1">
            <a:extLst>
              <a:ext uri="{FF2B5EF4-FFF2-40B4-BE49-F238E27FC236}">
                <a16:creationId xmlns:a16="http://schemas.microsoft.com/office/drawing/2014/main" id="{79279027-2D25-4BE9-8643-34FDA4494609}"/>
              </a:ext>
            </a:extLst>
          </p:cNvPr>
          <p:cNvPicPr>
            <a:picLocks noChangeAspect="1"/>
          </p:cNvPicPr>
          <p:nvPr/>
        </p:nvPicPr>
        <p:blipFill>
          <a:blip r:embed="rId6"/>
          <a:stretch>
            <a:fillRect/>
          </a:stretch>
        </p:blipFill>
        <p:spPr>
          <a:xfrm>
            <a:off x="4724401" y="2100706"/>
            <a:ext cx="2314333" cy="24128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8" descr="MCj04325370000[1]">
            <a:extLst>
              <a:ext uri="{FF2B5EF4-FFF2-40B4-BE49-F238E27FC236}">
                <a16:creationId xmlns:a16="http://schemas.microsoft.com/office/drawing/2014/main" id="{DB4E61FD-4A3E-4132-820B-378E30AFC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29200"/>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a:extLst>
              <a:ext uri="{FF2B5EF4-FFF2-40B4-BE49-F238E27FC236}">
                <a16:creationId xmlns:a16="http://schemas.microsoft.com/office/drawing/2014/main" id="{64E73CFA-2E61-4852-88C2-0261EED7E2B4}"/>
              </a:ext>
            </a:extLst>
          </p:cNvPr>
          <p:cNvSpPr txBox="1">
            <a:spLocks noChangeArrowheads="1"/>
          </p:cNvSpPr>
          <p:nvPr/>
        </p:nvSpPr>
        <p:spPr bwMode="auto">
          <a:xfrm>
            <a:off x="2590800" y="46482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Unapproved</a:t>
            </a:r>
          </a:p>
        </p:txBody>
      </p:sp>
      <p:sp>
        <p:nvSpPr>
          <p:cNvPr id="15365" name="TextBox 6">
            <a:extLst>
              <a:ext uri="{FF2B5EF4-FFF2-40B4-BE49-F238E27FC236}">
                <a16:creationId xmlns:a16="http://schemas.microsoft.com/office/drawing/2014/main" id="{62C66F27-6C01-4D6B-9851-9E4F69128AE1}"/>
              </a:ext>
            </a:extLst>
          </p:cNvPr>
          <p:cNvSpPr txBox="1">
            <a:spLocks noChangeArrowheads="1"/>
          </p:cNvSpPr>
          <p:nvPr/>
        </p:nvSpPr>
        <p:spPr bwMode="auto">
          <a:xfrm>
            <a:off x="7214191" y="46482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Stripes </a:t>
            </a:r>
          </a:p>
        </p:txBody>
      </p:sp>
      <p:pic>
        <p:nvPicPr>
          <p:cNvPr id="15366" name="Picture 8" descr="Long Sleeve Stripe Mesh Polo Shirt">
            <a:extLst>
              <a:ext uri="{FF2B5EF4-FFF2-40B4-BE49-F238E27FC236}">
                <a16:creationId xmlns:a16="http://schemas.microsoft.com/office/drawing/2014/main" id="{330EF9EC-53DB-42D3-9257-5C9E733C1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207" y="1371600"/>
            <a:ext cx="2209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a:extLst>
              <a:ext uri="{FF2B5EF4-FFF2-40B4-BE49-F238E27FC236}">
                <a16:creationId xmlns:a16="http://schemas.microsoft.com/office/drawing/2014/main" id="{30B8FC06-44B0-4E12-BC7A-EBD1F25FD85D}"/>
              </a:ext>
            </a:extLst>
          </p:cNvPr>
          <p:cNvPicPr>
            <a:picLocks noGrp="1" noChangeAspect="1"/>
          </p:cNvPicPr>
          <p:nvPr>
            <p:ph idx="1"/>
          </p:nvPr>
        </p:nvPicPr>
        <p:blipFill>
          <a:blip r:embed="rId5"/>
          <a:stretch>
            <a:fillRect/>
          </a:stretch>
        </p:blipFill>
        <p:spPr>
          <a:xfrm>
            <a:off x="2488406" y="1814513"/>
            <a:ext cx="2871787" cy="28717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6" descr="MCj04347130000[1]">
            <a:extLst>
              <a:ext uri="{FF2B5EF4-FFF2-40B4-BE49-F238E27FC236}">
                <a16:creationId xmlns:a16="http://schemas.microsoft.com/office/drawing/2014/main" id="{1C0E9665-E5A7-4B74-9DAA-ED364D678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283" y="4925986"/>
            <a:ext cx="1842976" cy="19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7C57F402-D5A7-44F4-821D-529A81F55253}"/>
              </a:ext>
            </a:extLst>
          </p:cNvPr>
          <p:cNvSpPr txBox="1">
            <a:spLocks noChangeArrowheads="1"/>
          </p:cNvSpPr>
          <p:nvPr/>
        </p:nvSpPr>
        <p:spPr bwMode="auto">
          <a:xfrm>
            <a:off x="2638166" y="4348716"/>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Pants/Shorts </a:t>
            </a:r>
          </a:p>
        </p:txBody>
      </p:sp>
      <p:pic>
        <p:nvPicPr>
          <p:cNvPr id="23557" name="Picture 11" descr="Uniform Plain Front Stain &amp; Wrinkle Resist Chi">
            <a:extLst>
              <a:ext uri="{FF2B5EF4-FFF2-40B4-BE49-F238E27FC236}">
                <a16:creationId xmlns:a16="http://schemas.microsoft.com/office/drawing/2014/main" id="{6A4FA846-1B61-44D7-95C0-39E2CF4F7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66800"/>
            <a:ext cx="208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4">
            <a:extLst>
              <a:ext uri="{FF2B5EF4-FFF2-40B4-BE49-F238E27FC236}">
                <a16:creationId xmlns:a16="http://schemas.microsoft.com/office/drawing/2014/main" id="{B0ECD508-D5C9-4674-9598-D16AF3A365D6}"/>
              </a:ext>
            </a:extLst>
          </p:cNvPr>
          <p:cNvSpPr txBox="1">
            <a:spLocks noChangeArrowheads="1"/>
          </p:cNvSpPr>
          <p:nvPr/>
        </p:nvSpPr>
        <p:spPr bwMode="auto">
          <a:xfrm>
            <a:off x="6172200" y="4343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Pants </a:t>
            </a:r>
          </a:p>
        </p:txBody>
      </p:sp>
      <p:pic>
        <p:nvPicPr>
          <p:cNvPr id="2" name="Picture 1">
            <a:extLst>
              <a:ext uri="{FF2B5EF4-FFF2-40B4-BE49-F238E27FC236}">
                <a16:creationId xmlns:a16="http://schemas.microsoft.com/office/drawing/2014/main" id="{6BA769F7-344C-4FBC-9F0B-727EA22680E8}"/>
              </a:ext>
            </a:extLst>
          </p:cNvPr>
          <p:cNvPicPr>
            <a:picLocks noChangeAspect="1"/>
          </p:cNvPicPr>
          <p:nvPr/>
        </p:nvPicPr>
        <p:blipFill>
          <a:blip r:embed="rId5"/>
          <a:stretch>
            <a:fillRect/>
          </a:stretch>
        </p:blipFill>
        <p:spPr>
          <a:xfrm>
            <a:off x="1807535" y="637953"/>
            <a:ext cx="3955312" cy="3495897"/>
          </a:xfrm>
          <a:prstGeom prst="rect">
            <a:avLst/>
          </a:prstGeom>
        </p:spPr>
      </p:pic>
      <p:pic>
        <p:nvPicPr>
          <p:cNvPr id="3" name="Picture 2">
            <a:extLst>
              <a:ext uri="{FF2B5EF4-FFF2-40B4-BE49-F238E27FC236}">
                <a16:creationId xmlns:a16="http://schemas.microsoft.com/office/drawing/2014/main" id="{280C9FE1-4C4E-4BC5-BFBA-70B1365DA23C}"/>
              </a:ext>
            </a:extLst>
          </p:cNvPr>
          <p:cNvPicPr>
            <a:picLocks noChangeAspect="1"/>
          </p:cNvPicPr>
          <p:nvPr/>
        </p:nvPicPr>
        <p:blipFill>
          <a:blip r:embed="rId6"/>
          <a:stretch>
            <a:fillRect/>
          </a:stretch>
        </p:blipFill>
        <p:spPr>
          <a:xfrm>
            <a:off x="8776291" y="389444"/>
            <a:ext cx="2809655" cy="3744406"/>
          </a:xfrm>
          <a:prstGeom prst="rect">
            <a:avLst/>
          </a:prstGeom>
        </p:spPr>
      </p:pic>
      <p:sp>
        <p:nvSpPr>
          <p:cNvPr id="9" name="TextBox 4">
            <a:extLst>
              <a:ext uri="{FF2B5EF4-FFF2-40B4-BE49-F238E27FC236}">
                <a16:creationId xmlns:a16="http://schemas.microsoft.com/office/drawing/2014/main" id="{78D6FD9B-3FFE-426E-9677-85F64FC16A19}"/>
              </a:ext>
            </a:extLst>
          </p:cNvPr>
          <p:cNvSpPr txBox="1">
            <a:spLocks noChangeArrowheads="1"/>
          </p:cNvSpPr>
          <p:nvPr/>
        </p:nvSpPr>
        <p:spPr bwMode="auto">
          <a:xfrm>
            <a:off x="9114318" y="4343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Khaki Shorts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Uniform Stain &amp; Wrinkle Resistant Chino Shorts">
            <a:extLst>
              <a:ext uri="{FF2B5EF4-FFF2-40B4-BE49-F238E27FC236}">
                <a16:creationId xmlns:a16="http://schemas.microsoft.com/office/drawing/2014/main" id="{6EC501BC-EA5F-4E59-B75B-A45951ADE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1" descr="Uniform Stretch Crop Pants">
            <a:extLst>
              <a:ext uri="{FF2B5EF4-FFF2-40B4-BE49-F238E27FC236}">
                <a16:creationId xmlns:a16="http://schemas.microsoft.com/office/drawing/2014/main" id="{74FA8F9A-4FC9-4F2B-8B2A-B05C41F7C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2057401"/>
            <a:ext cx="1822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MCj04347130000[1]">
            <a:extLst>
              <a:ext uri="{FF2B5EF4-FFF2-40B4-BE49-F238E27FC236}">
                <a16:creationId xmlns:a16="http://schemas.microsoft.com/office/drawing/2014/main" id="{CE76F0E7-9566-47F2-A82A-9BD510DF1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421" y="4387702"/>
            <a:ext cx="2398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4">
            <a:extLst>
              <a:ext uri="{FF2B5EF4-FFF2-40B4-BE49-F238E27FC236}">
                <a16:creationId xmlns:a16="http://schemas.microsoft.com/office/drawing/2014/main" id="{97DAB300-5725-4CA7-BA47-C3E4B7DCA8EA}"/>
              </a:ext>
            </a:extLst>
          </p:cNvPr>
          <p:cNvSpPr txBox="1">
            <a:spLocks noChangeArrowheads="1"/>
          </p:cNvSpPr>
          <p:nvPr/>
        </p:nvSpPr>
        <p:spPr bwMode="auto">
          <a:xfrm>
            <a:off x="2590800" y="4800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Capri Pants</a:t>
            </a:r>
          </a:p>
        </p:txBody>
      </p:sp>
      <p:sp>
        <p:nvSpPr>
          <p:cNvPr id="24583" name="TextBox 4">
            <a:extLst>
              <a:ext uri="{FF2B5EF4-FFF2-40B4-BE49-F238E27FC236}">
                <a16:creationId xmlns:a16="http://schemas.microsoft.com/office/drawing/2014/main" id="{D558057E-D56B-43F4-8821-86232917DF9F}"/>
              </a:ext>
            </a:extLst>
          </p:cNvPr>
          <p:cNvSpPr txBox="1">
            <a:spLocks noChangeArrowheads="1"/>
          </p:cNvSpPr>
          <p:nvPr/>
        </p:nvSpPr>
        <p:spPr bwMode="auto">
          <a:xfrm>
            <a:off x="4800600" y="4800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Shorts</a:t>
            </a:r>
          </a:p>
        </p:txBody>
      </p:sp>
      <p:sp>
        <p:nvSpPr>
          <p:cNvPr id="24584" name="TextBox 4">
            <a:extLst>
              <a:ext uri="{FF2B5EF4-FFF2-40B4-BE49-F238E27FC236}">
                <a16:creationId xmlns:a16="http://schemas.microsoft.com/office/drawing/2014/main" id="{5F2BBFF3-B804-44A1-B1E5-411933516702}"/>
              </a:ext>
            </a:extLst>
          </p:cNvPr>
          <p:cNvSpPr txBox="1">
            <a:spLocks noChangeArrowheads="1"/>
          </p:cNvSpPr>
          <p:nvPr/>
        </p:nvSpPr>
        <p:spPr bwMode="auto">
          <a:xfrm>
            <a:off x="7315200" y="4876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Shorts</a:t>
            </a:r>
          </a:p>
        </p:txBody>
      </p:sp>
      <p:pic>
        <p:nvPicPr>
          <p:cNvPr id="2" name="Picture 1">
            <a:extLst>
              <a:ext uri="{FF2B5EF4-FFF2-40B4-BE49-F238E27FC236}">
                <a16:creationId xmlns:a16="http://schemas.microsoft.com/office/drawing/2014/main" id="{63E344FF-1C85-454D-A630-4D3E73C83D82}"/>
              </a:ext>
            </a:extLst>
          </p:cNvPr>
          <p:cNvPicPr>
            <a:picLocks noChangeAspect="1"/>
          </p:cNvPicPr>
          <p:nvPr/>
        </p:nvPicPr>
        <p:blipFill>
          <a:blip r:embed="rId6"/>
          <a:stretch>
            <a:fillRect/>
          </a:stretch>
        </p:blipFill>
        <p:spPr>
          <a:xfrm>
            <a:off x="7044071" y="1888690"/>
            <a:ext cx="2642190" cy="29119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Jumper">
            <a:extLst>
              <a:ext uri="{FF2B5EF4-FFF2-40B4-BE49-F238E27FC236}">
                <a16:creationId xmlns:a16="http://schemas.microsoft.com/office/drawing/2014/main" id="{8CCCCBA9-6DD2-442F-A43D-265922C28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254" y="1131888"/>
            <a:ext cx="208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2" descr="MCj04347130000[1]">
            <a:extLst>
              <a:ext uri="{FF2B5EF4-FFF2-40B4-BE49-F238E27FC236}">
                <a16:creationId xmlns:a16="http://schemas.microsoft.com/office/drawing/2014/main" id="{B67835AE-737A-4668-A8B3-3659873FB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1332" y="4107712"/>
            <a:ext cx="23987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a:extLst>
              <a:ext uri="{FF2B5EF4-FFF2-40B4-BE49-F238E27FC236}">
                <a16:creationId xmlns:a16="http://schemas.microsoft.com/office/drawing/2014/main" id="{26036DFF-DA46-46CB-9837-61D95C35FD6F}"/>
              </a:ext>
            </a:extLst>
          </p:cNvPr>
          <p:cNvSpPr txBox="1">
            <a:spLocks noChangeArrowheads="1"/>
          </p:cNvSpPr>
          <p:nvPr/>
        </p:nvSpPr>
        <p:spPr bwMode="auto">
          <a:xfrm>
            <a:off x="5391159" y="4282669"/>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Skirts</a:t>
            </a:r>
          </a:p>
        </p:txBody>
      </p:sp>
      <p:sp>
        <p:nvSpPr>
          <p:cNvPr id="25605" name="TextBox 6">
            <a:extLst>
              <a:ext uri="{FF2B5EF4-FFF2-40B4-BE49-F238E27FC236}">
                <a16:creationId xmlns:a16="http://schemas.microsoft.com/office/drawing/2014/main" id="{E9774A9F-CF75-44F7-9F6B-ADED68B74E69}"/>
              </a:ext>
            </a:extLst>
          </p:cNvPr>
          <p:cNvSpPr txBox="1">
            <a:spLocks noChangeArrowheads="1"/>
          </p:cNvSpPr>
          <p:nvPr/>
        </p:nvSpPr>
        <p:spPr bwMode="auto">
          <a:xfrm>
            <a:off x="1537254" y="4441087"/>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Jumper – Collared shirt must be worn underneath.</a:t>
            </a:r>
          </a:p>
        </p:txBody>
      </p:sp>
      <p:pic>
        <p:nvPicPr>
          <p:cNvPr id="25606" name="Picture 7" descr="Knit Skort">
            <a:extLst>
              <a:ext uri="{FF2B5EF4-FFF2-40B4-BE49-F238E27FC236}">
                <a16:creationId xmlns:a16="http://schemas.microsoft.com/office/drawing/2014/main" id="{0702CD25-C1B1-4298-B565-E7C771D0F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9" y="1251744"/>
            <a:ext cx="23987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E7C3F0D-8326-49FE-8E23-16F5EA1A5277}"/>
              </a:ext>
            </a:extLst>
          </p:cNvPr>
          <p:cNvPicPr>
            <a:picLocks noChangeAspect="1"/>
          </p:cNvPicPr>
          <p:nvPr/>
        </p:nvPicPr>
        <p:blipFill>
          <a:blip r:embed="rId6"/>
          <a:stretch>
            <a:fillRect/>
          </a:stretch>
        </p:blipFill>
        <p:spPr>
          <a:xfrm>
            <a:off x="8785688" y="1301111"/>
            <a:ext cx="2398713" cy="2981558"/>
          </a:xfrm>
          <a:prstGeom prst="rect">
            <a:avLst/>
          </a:prstGeom>
        </p:spPr>
      </p:pic>
      <p:pic>
        <p:nvPicPr>
          <p:cNvPr id="3" name="Picture 2">
            <a:extLst>
              <a:ext uri="{FF2B5EF4-FFF2-40B4-BE49-F238E27FC236}">
                <a16:creationId xmlns:a16="http://schemas.microsoft.com/office/drawing/2014/main" id="{08EE2A56-DC6B-4CA2-B2F4-13CC70781B6B}"/>
              </a:ext>
            </a:extLst>
          </p:cNvPr>
          <p:cNvPicPr>
            <a:picLocks noChangeAspect="1"/>
          </p:cNvPicPr>
          <p:nvPr/>
        </p:nvPicPr>
        <p:blipFill>
          <a:blip r:embed="rId7"/>
          <a:stretch>
            <a:fillRect/>
          </a:stretch>
        </p:blipFill>
        <p:spPr>
          <a:xfrm>
            <a:off x="9110066" y="4134293"/>
            <a:ext cx="1902117" cy="4938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8FEF1C56-25F8-4694-B56C-0612180F0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19431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Long Sleeve Necessary Knits Dress">
            <a:extLst>
              <a:ext uri="{FF2B5EF4-FFF2-40B4-BE49-F238E27FC236}">
                <a16:creationId xmlns:a16="http://schemas.microsoft.com/office/drawing/2014/main" id="{F5BB2747-3DB8-46CC-B93E-95EFEC21F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1524000"/>
            <a:ext cx="2005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MCj04347130000[1]">
            <a:extLst>
              <a:ext uri="{FF2B5EF4-FFF2-40B4-BE49-F238E27FC236}">
                <a16:creationId xmlns:a16="http://schemas.microsoft.com/office/drawing/2014/main" id="{59DF24DA-0174-4451-A27B-E2F4BCB64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0443" y="4604544"/>
            <a:ext cx="2398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6">
            <a:extLst>
              <a:ext uri="{FF2B5EF4-FFF2-40B4-BE49-F238E27FC236}">
                <a16:creationId xmlns:a16="http://schemas.microsoft.com/office/drawing/2014/main" id="{A7D04991-FF47-4D29-AF72-578E025BDA3B}"/>
              </a:ext>
            </a:extLst>
          </p:cNvPr>
          <p:cNvSpPr txBox="1">
            <a:spLocks noChangeArrowheads="1"/>
          </p:cNvSpPr>
          <p:nvPr/>
        </p:nvSpPr>
        <p:spPr bwMode="auto">
          <a:xfrm>
            <a:off x="4495800" y="39624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Turtleneck Dress</a:t>
            </a:r>
          </a:p>
        </p:txBody>
      </p:sp>
      <p:pic>
        <p:nvPicPr>
          <p:cNvPr id="31750" name="Picture 8" descr="Long Sleeve Mesh Polo Dress">
            <a:extLst>
              <a:ext uri="{FF2B5EF4-FFF2-40B4-BE49-F238E27FC236}">
                <a16:creationId xmlns:a16="http://schemas.microsoft.com/office/drawing/2014/main" id="{11C175F0-2974-44CB-801B-DAD2B3D26F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524000"/>
            <a:ext cx="193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8">
            <a:extLst>
              <a:ext uri="{FF2B5EF4-FFF2-40B4-BE49-F238E27FC236}">
                <a16:creationId xmlns:a16="http://schemas.microsoft.com/office/drawing/2014/main" id="{8BAE7F01-A551-4A83-9A7E-9B74B81496CB}"/>
              </a:ext>
            </a:extLst>
          </p:cNvPr>
          <p:cNvSpPr txBox="1">
            <a:spLocks noChangeArrowheads="1"/>
          </p:cNvSpPr>
          <p:nvPr/>
        </p:nvSpPr>
        <p:spPr bwMode="auto">
          <a:xfrm>
            <a:off x="2133600" y="4419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Dress</a:t>
            </a:r>
          </a:p>
        </p:txBody>
      </p:sp>
      <p:sp>
        <p:nvSpPr>
          <p:cNvPr id="31752" name="TextBox 9">
            <a:extLst>
              <a:ext uri="{FF2B5EF4-FFF2-40B4-BE49-F238E27FC236}">
                <a16:creationId xmlns:a16="http://schemas.microsoft.com/office/drawing/2014/main" id="{75A5D87D-D09D-4E7A-B157-D06BAE0ED89E}"/>
              </a:ext>
            </a:extLst>
          </p:cNvPr>
          <p:cNvSpPr txBox="1">
            <a:spLocks noChangeArrowheads="1"/>
          </p:cNvSpPr>
          <p:nvPr/>
        </p:nvSpPr>
        <p:spPr bwMode="auto">
          <a:xfrm>
            <a:off x="7239000" y="4419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Dress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MCj04325370000[1]">
            <a:extLst>
              <a:ext uri="{FF2B5EF4-FFF2-40B4-BE49-F238E27FC236}">
                <a16:creationId xmlns:a16="http://schemas.microsoft.com/office/drawing/2014/main" id="{9ED73D43-6A97-4D9C-80D9-B7AA0415C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a:extLst>
              <a:ext uri="{FF2B5EF4-FFF2-40B4-BE49-F238E27FC236}">
                <a16:creationId xmlns:a16="http://schemas.microsoft.com/office/drawing/2014/main" id="{19DA7407-3A7E-43C4-994F-F3D67863C594}"/>
              </a:ext>
            </a:extLst>
          </p:cNvPr>
          <p:cNvSpPr txBox="1">
            <a:spLocks noChangeArrowheads="1"/>
          </p:cNvSpPr>
          <p:nvPr/>
        </p:nvSpPr>
        <p:spPr bwMode="auto">
          <a:xfrm>
            <a:off x="2667000" y="4267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Cargo Pockets</a:t>
            </a:r>
          </a:p>
        </p:txBody>
      </p:sp>
      <p:sp>
        <p:nvSpPr>
          <p:cNvPr id="26628" name="TextBox 5">
            <a:extLst>
              <a:ext uri="{FF2B5EF4-FFF2-40B4-BE49-F238E27FC236}">
                <a16:creationId xmlns:a16="http://schemas.microsoft.com/office/drawing/2014/main" id="{0870D114-81E3-4C80-82B9-89E711AFDFC1}"/>
              </a:ext>
            </a:extLst>
          </p:cNvPr>
          <p:cNvSpPr txBox="1">
            <a:spLocks noChangeArrowheads="1"/>
          </p:cNvSpPr>
          <p:nvPr/>
        </p:nvSpPr>
        <p:spPr bwMode="auto">
          <a:xfrm>
            <a:off x="6400800" y="4343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Blue Jeans</a:t>
            </a:r>
          </a:p>
        </p:txBody>
      </p:sp>
      <p:pic>
        <p:nvPicPr>
          <p:cNvPr id="26629" name="Picture 8">
            <a:extLst>
              <a:ext uri="{FF2B5EF4-FFF2-40B4-BE49-F238E27FC236}">
                <a16:creationId xmlns:a16="http://schemas.microsoft.com/office/drawing/2014/main" id="{00A1E856-988D-4DFC-BA5B-2996AB3F4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8150"/>
            <a:ext cx="25527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a:extLst>
              <a:ext uri="{FF2B5EF4-FFF2-40B4-BE49-F238E27FC236}">
                <a16:creationId xmlns:a16="http://schemas.microsoft.com/office/drawing/2014/main" id="{C8F32EC7-EBFD-4E20-AC92-65B4D6CE9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1000"/>
            <a:ext cx="25527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MCj04325370000[1]">
            <a:extLst>
              <a:ext uri="{FF2B5EF4-FFF2-40B4-BE49-F238E27FC236}">
                <a16:creationId xmlns:a16="http://schemas.microsoft.com/office/drawing/2014/main" id="{580BD226-D793-40F6-AF17-96CFB435F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212725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a:extLst>
              <a:ext uri="{FF2B5EF4-FFF2-40B4-BE49-F238E27FC236}">
                <a16:creationId xmlns:a16="http://schemas.microsoft.com/office/drawing/2014/main" id="{71D164A4-A827-4777-AA1F-A5F29285B531}"/>
              </a:ext>
            </a:extLst>
          </p:cNvPr>
          <p:cNvSpPr txBox="1">
            <a:spLocks noChangeArrowheads="1"/>
          </p:cNvSpPr>
          <p:nvPr/>
        </p:nvSpPr>
        <p:spPr bwMode="auto">
          <a:xfrm>
            <a:off x="3200400" y="3810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Cargo Shorts</a:t>
            </a:r>
          </a:p>
        </p:txBody>
      </p:sp>
      <p:sp>
        <p:nvSpPr>
          <p:cNvPr id="27652" name="TextBox 4">
            <a:extLst>
              <a:ext uri="{FF2B5EF4-FFF2-40B4-BE49-F238E27FC236}">
                <a16:creationId xmlns:a16="http://schemas.microsoft.com/office/drawing/2014/main" id="{20F538C7-FFE4-4237-B501-1695490CE8D4}"/>
              </a:ext>
            </a:extLst>
          </p:cNvPr>
          <p:cNvSpPr txBox="1">
            <a:spLocks noChangeArrowheads="1"/>
          </p:cNvSpPr>
          <p:nvPr/>
        </p:nvSpPr>
        <p:spPr bwMode="auto">
          <a:xfrm>
            <a:off x="5943600" y="3810001"/>
            <a:ext cx="1905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700"/>
              <a:t>Stripes on Shorts</a:t>
            </a:r>
          </a:p>
        </p:txBody>
      </p:sp>
      <p:pic>
        <p:nvPicPr>
          <p:cNvPr id="27653" name="Picture 6" descr="Stain &amp; Wrinkle Resistant Cargo Shorts">
            <a:extLst>
              <a:ext uri="{FF2B5EF4-FFF2-40B4-BE49-F238E27FC236}">
                <a16:creationId xmlns:a16="http://schemas.microsoft.com/office/drawing/2014/main" id="{511B4CC3-E71C-4E77-8B8B-8328B1A1D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0668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Athletic Shorts">
            <a:extLst>
              <a:ext uri="{FF2B5EF4-FFF2-40B4-BE49-F238E27FC236}">
                <a16:creationId xmlns:a16="http://schemas.microsoft.com/office/drawing/2014/main" id="{8C4EFEF3-3A3A-4EE9-A5EF-2383E6EA69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0668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171-1A39-4126-AD8E-FF1D50403A21}"/>
              </a:ext>
            </a:extLst>
          </p:cNvPr>
          <p:cNvSpPr>
            <a:spLocks noGrp="1"/>
          </p:cNvSpPr>
          <p:nvPr>
            <p:ph type="title"/>
          </p:nvPr>
        </p:nvSpPr>
        <p:spPr/>
        <p:txBody>
          <a:bodyPr/>
          <a:lstStyle/>
          <a:p>
            <a:pPr algn="ctr"/>
            <a:r>
              <a:rPr lang="es-ES" b="1" dirty="0"/>
              <a:t>Información del uniforme escolar modificado</a:t>
            </a:r>
            <a:endParaRPr lang="en-US" b="1" dirty="0"/>
          </a:p>
        </p:txBody>
      </p:sp>
      <p:sp>
        <p:nvSpPr>
          <p:cNvPr id="3" name="Content Placeholder 2">
            <a:extLst>
              <a:ext uri="{FF2B5EF4-FFF2-40B4-BE49-F238E27FC236}">
                <a16:creationId xmlns:a16="http://schemas.microsoft.com/office/drawing/2014/main" id="{58B8F42C-954A-4C15-9D96-91D657D0A97E}"/>
              </a:ext>
            </a:extLst>
          </p:cNvPr>
          <p:cNvSpPr>
            <a:spLocks noGrp="1"/>
          </p:cNvSpPr>
          <p:nvPr>
            <p:ph idx="1"/>
          </p:nvPr>
        </p:nvSpPr>
        <p:spPr/>
        <p:txBody>
          <a:bodyPr>
            <a:normAutofit fontScale="85000" lnSpcReduction="20000"/>
          </a:bodyPr>
          <a:lstStyle/>
          <a:p>
            <a:r>
              <a:rPr lang="es-ES" dirty="0"/>
              <a:t>Según los aportes de las partes interesadas, estamos buscando la posibilidad de adoptar una póliza de uniforme escolar modificada para el próximo año escolar </a:t>
            </a:r>
            <a:r>
              <a:rPr lang="es-ES" b="1" dirty="0"/>
              <a:t>2022-2023</a:t>
            </a:r>
            <a:r>
              <a:rPr lang="es-ES" dirty="0"/>
              <a:t>. Nuestra póliza de uniformes está diseñada para promover la unidad y el orgullo escolar, crear un ambiente seguro y positivo y garantizar un entorno de aprendizaje sin distracciones para todos los estudiantes.</a:t>
            </a:r>
          </a:p>
          <a:p>
            <a:r>
              <a:rPr lang="en-US" dirty="0"/>
              <a:t>Se </a:t>
            </a:r>
            <a:r>
              <a:rPr lang="en-US" dirty="0" err="1"/>
              <a:t>requerirá</a:t>
            </a:r>
            <a:r>
              <a:rPr lang="en-US" dirty="0"/>
              <a:t> que los </a:t>
            </a:r>
            <a:r>
              <a:rPr lang="en-US" dirty="0" err="1"/>
              <a:t>estudiantes</a:t>
            </a:r>
            <a:r>
              <a:rPr lang="en-US" dirty="0"/>
              <a:t> de kindergarten a quinto </a:t>
            </a:r>
            <a:r>
              <a:rPr lang="en-US" dirty="0" err="1"/>
              <a:t>grado</a:t>
            </a:r>
            <a:r>
              <a:rPr lang="en-US" dirty="0"/>
              <a:t> se </a:t>
            </a:r>
            <a:r>
              <a:rPr lang="en-US" dirty="0" err="1"/>
              <a:t>adhieran</a:t>
            </a:r>
            <a:r>
              <a:rPr lang="en-US" dirty="0"/>
              <a:t> a la </a:t>
            </a:r>
            <a:r>
              <a:rPr lang="en-US" dirty="0" err="1"/>
              <a:t>póliza</a:t>
            </a:r>
            <a:r>
              <a:rPr lang="en-US" dirty="0"/>
              <a:t> de </a:t>
            </a:r>
            <a:r>
              <a:rPr lang="en-US" dirty="0" err="1"/>
              <a:t>uniforme</a:t>
            </a:r>
            <a:r>
              <a:rPr lang="en-US" dirty="0"/>
              <a:t> </a:t>
            </a:r>
            <a:r>
              <a:rPr lang="en-US" dirty="0" err="1"/>
              <a:t>modificada</a:t>
            </a:r>
            <a:r>
              <a:rPr lang="en-US" dirty="0"/>
              <a:t>. El </a:t>
            </a:r>
            <a:r>
              <a:rPr lang="en-US" dirty="0" err="1"/>
              <a:t>uniforme</a:t>
            </a:r>
            <a:r>
              <a:rPr lang="en-US" dirty="0"/>
              <a:t> escolar </a:t>
            </a:r>
            <a:r>
              <a:rPr lang="en-US" dirty="0" err="1"/>
              <a:t>modificado</a:t>
            </a:r>
            <a:r>
              <a:rPr lang="en-US" dirty="0"/>
              <a:t> no se </a:t>
            </a:r>
            <a:r>
              <a:rPr lang="en-US" dirty="0" err="1"/>
              <a:t>aplicará</a:t>
            </a:r>
            <a:r>
              <a:rPr lang="en-US" dirty="0"/>
              <a:t> a los </a:t>
            </a:r>
            <a:r>
              <a:rPr lang="en-US" dirty="0" err="1"/>
              <a:t>estudiantes</a:t>
            </a:r>
            <a:r>
              <a:rPr lang="en-US" dirty="0"/>
              <a:t> de PreK.</a:t>
            </a:r>
          </a:p>
          <a:p>
            <a:r>
              <a:rPr lang="es-ES" dirty="0"/>
              <a:t>Se espera que los estudiantes usen uniforme todos los días desde el momento en que ingresan a las instalaciones de la escuela hasta que salen de las instalaciones todas las tardes.</a:t>
            </a:r>
          </a:p>
          <a:p>
            <a:r>
              <a:rPr lang="es-ES" dirty="0"/>
              <a:t>En días específicos durante el año escolar, determinados por la administración, los estudiantes podrán tener la oportunidad de usar ropa fuera de la  de uniforme escolar modificada. Los días sin uniforme se comunicarán a las familias.</a:t>
            </a:r>
          </a:p>
          <a:p>
            <a:endParaRPr lang="es-ES" dirty="0"/>
          </a:p>
          <a:p>
            <a:endParaRPr lang="es-ES" dirty="0"/>
          </a:p>
          <a:p>
            <a:endParaRPr lang="es-ES" dirty="0"/>
          </a:p>
          <a:p>
            <a:endParaRPr lang="en-US" dirty="0"/>
          </a:p>
          <a:p>
            <a:pPr marL="0" indent="0">
              <a:buNone/>
            </a:pPr>
            <a:endParaRPr lang="en-US" dirty="0"/>
          </a:p>
        </p:txBody>
      </p:sp>
    </p:spTree>
    <p:extLst>
      <p:ext uri="{BB962C8B-B14F-4D97-AF65-F5344CB8AC3E}">
        <p14:creationId xmlns:p14="http://schemas.microsoft.com/office/powerpoint/2010/main" val="29501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1" descr="SCAR9128">
            <a:extLst>
              <a:ext uri="{FF2B5EF4-FFF2-40B4-BE49-F238E27FC236}">
                <a16:creationId xmlns:a16="http://schemas.microsoft.com/office/drawing/2014/main" id="{B0DD21DC-48C2-4DCD-9AD6-15BB044E2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100" y="4141863"/>
            <a:ext cx="199231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15" descr="82-0074">
            <a:extLst>
              <a:ext uri="{FF2B5EF4-FFF2-40B4-BE49-F238E27FC236}">
                <a16:creationId xmlns:a16="http://schemas.microsoft.com/office/drawing/2014/main" id="{BA28BB8D-C4C0-40E2-A241-CCCD2DD66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
            <a:ext cx="2286000"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8" descr="MCj04325370000[1]">
            <a:extLst>
              <a:ext uri="{FF2B5EF4-FFF2-40B4-BE49-F238E27FC236}">
                <a16:creationId xmlns:a16="http://schemas.microsoft.com/office/drawing/2014/main" id="{F04744E3-C12D-4A8E-9E60-12E16E2AE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636" y="4441845"/>
            <a:ext cx="199231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a:extLst>
              <a:ext uri="{FF2B5EF4-FFF2-40B4-BE49-F238E27FC236}">
                <a16:creationId xmlns:a16="http://schemas.microsoft.com/office/drawing/2014/main" id="{870F894D-1F6F-4F83-AA40-C6500D69FF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854" y="3844131"/>
            <a:ext cx="2057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a:extLst>
              <a:ext uri="{FF2B5EF4-FFF2-40B4-BE49-F238E27FC236}">
                <a16:creationId xmlns:a16="http://schemas.microsoft.com/office/drawing/2014/main" id="{43F11137-C7C9-4343-9215-5BEE3325FB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685800"/>
            <a:ext cx="16383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4">
            <a:extLst>
              <a:ext uri="{FF2B5EF4-FFF2-40B4-BE49-F238E27FC236}">
                <a16:creationId xmlns:a16="http://schemas.microsoft.com/office/drawing/2014/main" id="{F1A29178-5B50-4B65-B608-EED58A754A22}"/>
              </a:ext>
            </a:extLst>
          </p:cNvPr>
          <p:cNvSpPr txBox="1">
            <a:spLocks noChangeArrowheads="1"/>
          </p:cNvSpPr>
          <p:nvPr/>
        </p:nvSpPr>
        <p:spPr bwMode="auto">
          <a:xfrm>
            <a:off x="2286000" y="28194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Spike Necklace </a:t>
            </a:r>
          </a:p>
        </p:txBody>
      </p:sp>
      <p:sp>
        <p:nvSpPr>
          <p:cNvPr id="44040" name="TextBox 4">
            <a:extLst>
              <a:ext uri="{FF2B5EF4-FFF2-40B4-BE49-F238E27FC236}">
                <a16:creationId xmlns:a16="http://schemas.microsoft.com/office/drawing/2014/main" id="{FB2B3ACA-0DEA-410D-8288-A593FFB90F9A}"/>
              </a:ext>
            </a:extLst>
          </p:cNvPr>
          <p:cNvSpPr txBox="1">
            <a:spLocks noChangeArrowheads="1"/>
          </p:cNvSpPr>
          <p:nvPr/>
        </p:nvSpPr>
        <p:spPr bwMode="auto">
          <a:xfrm>
            <a:off x="5257800" y="2819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Hats </a:t>
            </a:r>
          </a:p>
        </p:txBody>
      </p:sp>
      <p:sp>
        <p:nvSpPr>
          <p:cNvPr id="44041" name="TextBox 4">
            <a:extLst>
              <a:ext uri="{FF2B5EF4-FFF2-40B4-BE49-F238E27FC236}">
                <a16:creationId xmlns:a16="http://schemas.microsoft.com/office/drawing/2014/main" id="{A252B578-B4E0-426E-855C-22139EEAC6F2}"/>
              </a:ext>
            </a:extLst>
          </p:cNvPr>
          <p:cNvSpPr txBox="1">
            <a:spLocks noChangeArrowheads="1"/>
          </p:cNvSpPr>
          <p:nvPr/>
        </p:nvSpPr>
        <p:spPr bwMode="auto">
          <a:xfrm>
            <a:off x="1981200" y="5715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Sunglasses </a:t>
            </a:r>
          </a:p>
        </p:txBody>
      </p:sp>
      <p:sp>
        <p:nvSpPr>
          <p:cNvPr id="44042" name="TextBox 4">
            <a:extLst>
              <a:ext uri="{FF2B5EF4-FFF2-40B4-BE49-F238E27FC236}">
                <a16:creationId xmlns:a16="http://schemas.microsoft.com/office/drawing/2014/main" id="{2A5143C0-8D78-49B3-AE0C-8739F8461DC4}"/>
              </a:ext>
            </a:extLst>
          </p:cNvPr>
          <p:cNvSpPr txBox="1">
            <a:spLocks noChangeArrowheads="1"/>
          </p:cNvSpPr>
          <p:nvPr/>
        </p:nvSpPr>
        <p:spPr bwMode="auto">
          <a:xfrm>
            <a:off x="9835356" y="6139806"/>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Bandana </a:t>
            </a:r>
          </a:p>
        </p:txBody>
      </p:sp>
      <p:pic>
        <p:nvPicPr>
          <p:cNvPr id="44043" name="Picture 18">
            <a:extLst>
              <a:ext uri="{FF2B5EF4-FFF2-40B4-BE49-F238E27FC236}">
                <a16:creationId xmlns:a16="http://schemas.microsoft.com/office/drawing/2014/main" id="{5EA19C48-5606-415C-9186-3C69D8874C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1" y="609600"/>
            <a:ext cx="16240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TextBox 4">
            <a:extLst>
              <a:ext uri="{FF2B5EF4-FFF2-40B4-BE49-F238E27FC236}">
                <a16:creationId xmlns:a16="http://schemas.microsoft.com/office/drawing/2014/main" id="{41913343-BE81-4281-B9D7-BD17BA37B932}"/>
              </a:ext>
            </a:extLst>
          </p:cNvPr>
          <p:cNvSpPr txBox="1">
            <a:spLocks noChangeArrowheads="1"/>
          </p:cNvSpPr>
          <p:nvPr/>
        </p:nvSpPr>
        <p:spPr bwMode="auto">
          <a:xfrm>
            <a:off x="7467600" y="2678114"/>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Tights </a:t>
            </a:r>
          </a:p>
        </p:txBody>
      </p:sp>
      <p:pic>
        <p:nvPicPr>
          <p:cNvPr id="3" name="Picture 2">
            <a:extLst>
              <a:ext uri="{FF2B5EF4-FFF2-40B4-BE49-F238E27FC236}">
                <a16:creationId xmlns:a16="http://schemas.microsoft.com/office/drawing/2014/main" id="{2196DC67-3392-4FC8-A340-DF3DC9280F90}"/>
              </a:ext>
            </a:extLst>
          </p:cNvPr>
          <p:cNvPicPr>
            <a:picLocks noChangeAspect="1"/>
          </p:cNvPicPr>
          <p:nvPr/>
        </p:nvPicPr>
        <p:blipFill>
          <a:blip r:embed="rId9"/>
          <a:stretch>
            <a:fillRect/>
          </a:stretch>
        </p:blipFill>
        <p:spPr>
          <a:xfrm>
            <a:off x="9739315" y="1128824"/>
            <a:ext cx="2000250" cy="2286000"/>
          </a:xfrm>
          <a:prstGeom prst="rect">
            <a:avLst/>
          </a:prstGeom>
        </p:spPr>
      </p:pic>
      <p:sp>
        <p:nvSpPr>
          <p:cNvPr id="15" name="TextBox 4">
            <a:extLst>
              <a:ext uri="{FF2B5EF4-FFF2-40B4-BE49-F238E27FC236}">
                <a16:creationId xmlns:a16="http://schemas.microsoft.com/office/drawing/2014/main" id="{7F57C13D-3D1C-434B-A705-DAB9AC48E295}"/>
              </a:ext>
            </a:extLst>
          </p:cNvPr>
          <p:cNvSpPr txBox="1">
            <a:spLocks noChangeArrowheads="1"/>
          </p:cNvSpPr>
          <p:nvPr/>
        </p:nvSpPr>
        <p:spPr bwMode="auto">
          <a:xfrm>
            <a:off x="10287000" y="3581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err="1"/>
              <a:t>Durag</a:t>
            </a:r>
            <a:r>
              <a:rPr lang="en-US" altLang="en-US" sz="18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9" descr="MCj04347130000[1]">
            <a:extLst>
              <a:ext uri="{FF2B5EF4-FFF2-40B4-BE49-F238E27FC236}">
                <a16:creationId xmlns:a16="http://schemas.microsoft.com/office/drawing/2014/main" id="{4B464983-4758-44C5-B82A-1D6FD451F3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5556" y="4738589"/>
            <a:ext cx="1736444" cy="1817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6">
            <a:extLst>
              <a:ext uri="{FF2B5EF4-FFF2-40B4-BE49-F238E27FC236}">
                <a16:creationId xmlns:a16="http://schemas.microsoft.com/office/drawing/2014/main" id="{3D8271BF-8A9E-4C26-B7FF-F9069D65BB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4328" y="590303"/>
            <a:ext cx="3704756" cy="3535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4">
            <a:extLst>
              <a:ext uri="{FF2B5EF4-FFF2-40B4-BE49-F238E27FC236}">
                <a16:creationId xmlns:a16="http://schemas.microsoft.com/office/drawing/2014/main" id="{58C7DEE7-D16F-4FE1-B08F-E70D69E4D3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05537" y="1045536"/>
            <a:ext cx="1751961" cy="2624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C031DD7-52ED-4800-A618-A467D2548400}"/>
              </a:ext>
            </a:extLst>
          </p:cNvPr>
          <p:cNvPicPr>
            <a:picLocks noChangeAspect="1"/>
          </p:cNvPicPr>
          <p:nvPr/>
        </p:nvPicPr>
        <p:blipFill>
          <a:blip r:embed="rId6"/>
          <a:stretch>
            <a:fillRect/>
          </a:stretch>
        </p:blipFill>
        <p:spPr>
          <a:xfrm>
            <a:off x="643467" y="3627759"/>
            <a:ext cx="3278292" cy="2548872"/>
          </a:xfrm>
          <a:prstGeom prst="rect">
            <a:avLst/>
          </a:prstGeom>
        </p:spPr>
      </p:pic>
      <p:pic>
        <p:nvPicPr>
          <p:cNvPr id="38915" name="Picture 2" descr="Canvas Slip-on Shoes">
            <a:hlinkClick r:id="rId7"/>
            <a:extLst>
              <a:ext uri="{FF2B5EF4-FFF2-40B4-BE49-F238E27FC236}">
                <a16:creationId xmlns:a16="http://schemas.microsoft.com/office/drawing/2014/main" id="{49BEAABA-9047-4C8A-942E-9643FF808F9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29005" y="3966817"/>
            <a:ext cx="1762661" cy="2643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a:extLst>
              <a:ext uri="{FF2B5EF4-FFF2-40B4-BE49-F238E27FC236}">
                <a16:creationId xmlns:a16="http://schemas.microsoft.com/office/drawing/2014/main" id="{2712ED10-9FAD-42A8-A633-C0E8690911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a:extLst>
              <a:ext uri="{FF2B5EF4-FFF2-40B4-BE49-F238E27FC236}">
                <a16:creationId xmlns:a16="http://schemas.microsoft.com/office/drawing/2014/main" id="{199E4CA0-1024-4571-821C-2987CFF440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a:extLst>
              <a:ext uri="{FF2B5EF4-FFF2-40B4-BE49-F238E27FC236}">
                <a16:creationId xmlns:a16="http://schemas.microsoft.com/office/drawing/2014/main" id="{82338E91-87E5-49A3-B988-F72ABE6E2C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2">
            <a:extLst>
              <a:ext uri="{FF2B5EF4-FFF2-40B4-BE49-F238E27FC236}">
                <a16:creationId xmlns:a16="http://schemas.microsoft.com/office/drawing/2014/main" id="{3B130069-0FBA-4C75-8116-94A70CA85F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6" name="Picture 4">
            <a:extLst>
              <a:ext uri="{FF2B5EF4-FFF2-40B4-BE49-F238E27FC236}">
                <a16:creationId xmlns:a16="http://schemas.microsoft.com/office/drawing/2014/main" id="{2712ED10-9FAD-42A8-A633-C0E869091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a:extLst>
              <a:ext uri="{FF2B5EF4-FFF2-40B4-BE49-F238E27FC236}">
                <a16:creationId xmlns:a16="http://schemas.microsoft.com/office/drawing/2014/main" id="{199E4CA0-1024-4571-821C-2987CFF44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a:extLst>
              <a:ext uri="{FF2B5EF4-FFF2-40B4-BE49-F238E27FC236}">
                <a16:creationId xmlns:a16="http://schemas.microsoft.com/office/drawing/2014/main" id="{82338E91-87E5-49A3-B988-F72ABE6E2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2">
            <a:extLst>
              <a:ext uri="{FF2B5EF4-FFF2-40B4-BE49-F238E27FC236}">
                <a16:creationId xmlns:a16="http://schemas.microsoft.com/office/drawing/2014/main" id="{3B130069-0FBA-4C75-8116-94A70CA8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A86C049-C804-4597-83E2-FDBA0BF52B22}"/>
              </a:ext>
            </a:extLst>
          </p:cNvPr>
          <p:cNvPicPr>
            <a:picLocks noChangeAspect="1"/>
          </p:cNvPicPr>
          <p:nvPr/>
        </p:nvPicPr>
        <p:blipFill>
          <a:blip r:embed="rId4"/>
          <a:stretch>
            <a:fillRect/>
          </a:stretch>
        </p:blipFill>
        <p:spPr>
          <a:xfrm>
            <a:off x="5032156" y="4399022"/>
            <a:ext cx="2127688" cy="2121592"/>
          </a:xfrm>
          <a:prstGeom prst="rect">
            <a:avLst/>
          </a:prstGeom>
        </p:spPr>
      </p:pic>
      <p:pic>
        <p:nvPicPr>
          <p:cNvPr id="4" name="Picture 3">
            <a:extLst>
              <a:ext uri="{FF2B5EF4-FFF2-40B4-BE49-F238E27FC236}">
                <a16:creationId xmlns:a16="http://schemas.microsoft.com/office/drawing/2014/main" id="{A4D139A6-7AC5-4AFA-AE9C-7FD491D386E3}"/>
              </a:ext>
            </a:extLst>
          </p:cNvPr>
          <p:cNvPicPr>
            <a:picLocks noChangeAspect="1"/>
          </p:cNvPicPr>
          <p:nvPr/>
        </p:nvPicPr>
        <p:blipFill>
          <a:blip r:embed="rId5"/>
          <a:stretch>
            <a:fillRect/>
          </a:stretch>
        </p:blipFill>
        <p:spPr>
          <a:xfrm>
            <a:off x="1147209" y="1427753"/>
            <a:ext cx="3028950" cy="1514475"/>
          </a:xfrm>
          <a:prstGeom prst="rect">
            <a:avLst/>
          </a:prstGeom>
        </p:spPr>
      </p:pic>
      <p:pic>
        <p:nvPicPr>
          <p:cNvPr id="5" name="Picture 4">
            <a:extLst>
              <a:ext uri="{FF2B5EF4-FFF2-40B4-BE49-F238E27FC236}">
                <a16:creationId xmlns:a16="http://schemas.microsoft.com/office/drawing/2014/main" id="{FE178370-AEE4-4637-A6A5-746DFCAD3E50}"/>
              </a:ext>
            </a:extLst>
          </p:cNvPr>
          <p:cNvPicPr>
            <a:picLocks noChangeAspect="1"/>
          </p:cNvPicPr>
          <p:nvPr/>
        </p:nvPicPr>
        <p:blipFill>
          <a:blip r:embed="rId6"/>
          <a:stretch>
            <a:fillRect/>
          </a:stretch>
        </p:blipFill>
        <p:spPr>
          <a:xfrm>
            <a:off x="5137241" y="401845"/>
            <a:ext cx="2143125" cy="2143125"/>
          </a:xfrm>
          <a:prstGeom prst="rect">
            <a:avLst/>
          </a:prstGeom>
        </p:spPr>
      </p:pic>
      <p:pic>
        <p:nvPicPr>
          <p:cNvPr id="6" name="Picture 5">
            <a:extLst>
              <a:ext uri="{FF2B5EF4-FFF2-40B4-BE49-F238E27FC236}">
                <a16:creationId xmlns:a16="http://schemas.microsoft.com/office/drawing/2014/main" id="{471CEC2E-9896-4652-BA30-D9FAB72AD4B4}"/>
              </a:ext>
            </a:extLst>
          </p:cNvPr>
          <p:cNvPicPr>
            <a:picLocks noChangeAspect="1"/>
          </p:cNvPicPr>
          <p:nvPr/>
        </p:nvPicPr>
        <p:blipFill>
          <a:blip r:embed="rId7"/>
          <a:stretch>
            <a:fillRect/>
          </a:stretch>
        </p:blipFill>
        <p:spPr>
          <a:xfrm>
            <a:off x="7159844" y="2303256"/>
            <a:ext cx="2276475" cy="2009775"/>
          </a:xfrm>
          <a:prstGeom prst="rect">
            <a:avLst/>
          </a:prstGeom>
        </p:spPr>
      </p:pic>
      <p:pic>
        <p:nvPicPr>
          <p:cNvPr id="7" name="Picture 6">
            <a:extLst>
              <a:ext uri="{FF2B5EF4-FFF2-40B4-BE49-F238E27FC236}">
                <a16:creationId xmlns:a16="http://schemas.microsoft.com/office/drawing/2014/main" id="{216978C1-5242-4E76-AE6A-7522AACF02D2}"/>
              </a:ext>
            </a:extLst>
          </p:cNvPr>
          <p:cNvPicPr>
            <a:picLocks noChangeAspect="1"/>
          </p:cNvPicPr>
          <p:nvPr/>
        </p:nvPicPr>
        <p:blipFill>
          <a:blip r:embed="rId8"/>
          <a:stretch>
            <a:fillRect/>
          </a:stretch>
        </p:blipFill>
        <p:spPr>
          <a:xfrm>
            <a:off x="1313675" y="3915773"/>
            <a:ext cx="2143125" cy="2143125"/>
          </a:xfrm>
          <a:prstGeom prst="rect">
            <a:avLst/>
          </a:prstGeom>
        </p:spPr>
      </p:pic>
      <p:pic>
        <p:nvPicPr>
          <p:cNvPr id="8" name="Picture 7">
            <a:extLst>
              <a:ext uri="{FF2B5EF4-FFF2-40B4-BE49-F238E27FC236}">
                <a16:creationId xmlns:a16="http://schemas.microsoft.com/office/drawing/2014/main" id="{EBA0C7F1-053B-443B-8A83-C2324AA36B06}"/>
              </a:ext>
            </a:extLst>
          </p:cNvPr>
          <p:cNvPicPr>
            <a:picLocks noChangeAspect="1"/>
          </p:cNvPicPr>
          <p:nvPr/>
        </p:nvPicPr>
        <p:blipFill>
          <a:blip r:embed="rId9"/>
          <a:stretch>
            <a:fillRect/>
          </a:stretch>
        </p:blipFill>
        <p:spPr>
          <a:xfrm>
            <a:off x="9174456" y="4118674"/>
            <a:ext cx="2200275" cy="2076450"/>
          </a:xfrm>
          <a:prstGeom prst="rect">
            <a:avLst/>
          </a:prstGeom>
        </p:spPr>
      </p:pic>
      <p:pic>
        <p:nvPicPr>
          <p:cNvPr id="9" name="Picture 8">
            <a:extLst>
              <a:ext uri="{FF2B5EF4-FFF2-40B4-BE49-F238E27FC236}">
                <a16:creationId xmlns:a16="http://schemas.microsoft.com/office/drawing/2014/main" id="{6AC25326-C3CA-475B-AA5B-EE40E0CB8095}"/>
              </a:ext>
            </a:extLst>
          </p:cNvPr>
          <p:cNvPicPr>
            <a:picLocks noChangeAspect="1"/>
          </p:cNvPicPr>
          <p:nvPr/>
        </p:nvPicPr>
        <p:blipFill>
          <a:blip r:embed="rId10"/>
          <a:stretch>
            <a:fillRect/>
          </a:stretch>
        </p:blipFill>
        <p:spPr>
          <a:xfrm>
            <a:off x="9547925" y="292283"/>
            <a:ext cx="2466975" cy="1847850"/>
          </a:xfrm>
          <a:prstGeom prst="rect">
            <a:avLst/>
          </a:prstGeom>
        </p:spPr>
      </p:pic>
      <p:pic>
        <p:nvPicPr>
          <p:cNvPr id="2" name="Picture 1">
            <a:extLst>
              <a:ext uri="{FF2B5EF4-FFF2-40B4-BE49-F238E27FC236}">
                <a16:creationId xmlns:a16="http://schemas.microsoft.com/office/drawing/2014/main" id="{45707B45-3FFC-45BA-8EAB-B8EE3935D28E}"/>
              </a:ext>
            </a:extLst>
          </p:cNvPr>
          <p:cNvPicPr>
            <a:picLocks noChangeAspect="1"/>
          </p:cNvPicPr>
          <p:nvPr/>
        </p:nvPicPr>
        <p:blipFill>
          <a:blip r:embed="rId11"/>
          <a:stretch>
            <a:fillRect/>
          </a:stretch>
        </p:blipFill>
        <p:spPr>
          <a:xfrm>
            <a:off x="4486275" y="2303256"/>
            <a:ext cx="2371725" cy="1763919"/>
          </a:xfrm>
          <a:prstGeom prst="rect">
            <a:avLst/>
          </a:prstGeom>
        </p:spPr>
      </p:pic>
    </p:spTree>
    <p:extLst>
      <p:ext uri="{BB962C8B-B14F-4D97-AF65-F5344CB8AC3E}">
        <p14:creationId xmlns:p14="http://schemas.microsoft.com/office/powerpoint/2010/main" val="80784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EC402-586A-4887-B9F5-08753BDF3355}"/>
              </a:ext>
            </a:extLst>
          </p:cNvPr>
          <p:cNvSpPr>
            <a:spLocks noGrp="1"/>
          </p:cNvSpPr>
          <p:nvPr>
            <p:ph type="title"/>
          </p:nvPr>
        </p:nvSpPr>
        <p:spPr>
          <a:xfrm>
            <a:off x="572493" y="238539"/>
            <a:ext cx="11018520" cy="1434415"/>
          </a:xfrm>
        </p:spPr>
        <p:txBody>
          <a:bodyPr anchor="b">
            <a:normAutofit/>
          </a:bodyPr>
          <a:lstStyle/>
          <a:p>
            <a:r>
              <a:rPr lang="en-US" sz="5400" b="1" dirty="0" err="1"/>
              <a:t>Preguntas</a:t>
            </a:r>
            <a:r>
              <a:rPr lang="en-US" sz="5400" b="1" dirty="0"/>
              <a:t>/</a:t>
            </a:r>
            <a:r>
              <a:rPr lang="en-US" sz="5400" b="1" dirty="0" err="1"/>
              <a:t>Preocupaciones</a:t>
            </a:r>
            <a:endParaRPr lang="en-US" sz="5400" b="1" dirty="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8EBC2FE0-5A09-42AF-8D5E-C2A09DFBF200}"/>
              </a:ext>
            </a:extLst>
          </p:cNvPr>
          <p:cNvSpPr>
            <a:spLocks noGrp="1"/>
          </p:cNvSpPr>
          <p:nvPr>
            <p:ph idx="1"/>
          </p:nvPr>
        </p:nvSpPr>
        <p:spPr>
          <a:xfrm>
            <a:off x="572493" y="2071316"/>
            <a:ext cx="6713552" cy="4119172"/>
          </a:xfrm>
        </p:spPr>
        <p:txBody>
          <a:bodyPr anchor="t">
            <a:normAutofit/>
          </a:bodyPr>
          <a:lstStyle/>
          <a:p>
            <a:r>
              <a:rPr lang="en-US" sz="2200" b="1" dirty="0" err="1"/>
              <a:t>Informacion</a:t>
            </a:r>
            <a:r>
              <a:rPr lang="en-US" sz="2200" b="1" dirty="0"/>
              <a:t> de la Escuela: </a:t>
            </a:r>
          </a:p>
          <a:p>
            <a:pPr marL="0" indent="0">
              <a:buNone/>
            </a:pPr>
            <a:r>
              <a:rPr lang="en-US" sz="2200" b="1" dirty="0"/>
              <a:t>Ponce de Leon Elementary   School</a:t>
            </a:r>
          </a:p>
          <a:p>
            <a:pPr marL="3200400" lvl="7" indent="0">
              <a:buNone/>
            </a:pPr>
            <a:r>
              <a:rPr lang="en-US" sz="2200" b="1" dirty="0"/>
              <a:t>1301 Ponce de Leon Blvd</a:t>
            </a:r>
          </a:p>
          <a:p>
            <a:pPr marL="3200400" lvl="7" indent="0">
              <a:buNone/>
            </a:pPr>
            <a:r>
              <a:rPr lang="en-US" sz="2200" b="1" dirty="0"/>
              <a:t>Clearwater, FL 33756</a:t>
            </a:r>
          </a:p>
          <a:p>
            <a:pPr marL="3200400" lvl="7" indent="0">
              <a:buNone/>
            </a:pPr>
            <a:r>
              <a:rPr lang="en-US" sz="2200" b="1" dirty="0"/>
              <a:t>727-588-3573</a:t>
            </a:r>
          </a:p>
          <a:p>
            <a:pPr marL="3200400" lvl="7" indent="0">
              <a:buNone/>
            </a:pPr>
            <a:endParaRPr lang="en-US" sz="2200" b="1" dirty="0"/>
          </a:p>
        </p:txBody>
      </p:sp>
      <p:pic>
        <p:nvPicPr>
          <p:cNvPr id="9" name="Picture 8" descr="A picture containing text, clipart&#10;&#10;Description automatically generated">
            <a:extLst>
              <a:ext uri="{FF2B5EF4-FFF2-40B4-BE49-F238E27FC236}">
                <a16:creationId xmlns:a16="http://schemas.microsoft.com/office/drawing/2014/main" id="{8AE01670-F548-4EA6-90A8-E4462AD00BE0}"/>
              </a:ext>
            </a:extLst>
          </p:cNvPr>
          <p:cNvPicPr>
            <a:picLocks noChangeAspect="1"/>
          </p:cNvPicPr>
          <p:nvPr/>
        </p:nvPicPr>
        <p:blipFill rotWithShape="1">
          <a:blip r:embed="rId2">
            <a:extLst>
              <a:ext uri="{28A0092B-C50C-407E-A947-70E740481C1C}">
                <a14:useLocalDpi xmlns:a14="http://schemas.microsoft.com/office/drawing/2010/main" val="0"/>
              </a:ext>
            </a:extLst>
          </a:blip>
          <a:srcRect l="530" r="3264"/>
          <a:stretch/>
        </p:blipFill>
        <p:spPr>
          <a:xfrm>
            <a:off x="7286045" y="2093976"/>
            <a:ext cx="4902908" cy="4096512"/>
          </a:xfrm>
          <a:prstGeom prst="rect">
            <a:avLst/>
          </a:prstGeom>
        </p:spPr>
      </p:pic>
    </p:spTree>
    <p:extLst>
      <p:ext uri="{BB962C8B-B14F-4D97-AF65-F5344CB8AC3E}">
        <p14:creationId xmlns:p14="http://schemas.microsoft.com/office/powerpoint/2010/main" val="136751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CF692-B561-4533-8E75-B2350489802A}"/>
              </a:ext>
            </a:extLst>
          </p:cNvPr>
          <p:cNvSpPr>
            <a:spLocks noGrp="1"/>
          </p:cNvSpPr>
          <p:nvPr>
            <p:ph type="title"/>
          </p:nvPr>
        </p:nvSpPr>
        <p:spPr>
          <a:xfrm>
            <a:off x="572493" y="238539"/>
            <a:ext cx="11018520" cy="1434415"/>
          </a:xfrm>
        </p:spPr>
        <p:txBody>
          <a:bodyPr anchor="b">
            <a:normAutofit/>
          </a:bodyPr>
          <a:lstStyle/>
          <a:p>
            <a:r>
              <a:rPr lang="en-US" sz="5400" b="1" dirty="0" err="1"/>
              <a:t>Ventajas</a:t>
            </a:r>
            <a:r>
              <a:rPr lang="en-US" sz="5400" b="1" dirty="0"/>
              <a:t> de </a:t>
            </a:r>
            <a:r>
              <a:rPr lang="en-US" sz="5400" b="1" dirty="0" err="1"/>
              <a:t>usar</a:t>
            </a:r>
            <a:r>
              <a:rPr lang="en-US" sz="5400" b="1" dirty="0"/>
              <a:t> </a:t>
            </a:r>
            <a:r>
              <a:rPr lang="en-US" sz="5400" b="1" dirty="0" err="1"/>
              <a:t>uniformes</a:t>
            </a:r>
            <a:r>
              <a:rPr lang="en-US" sz="5400" b="1" dirty="0"/>
              <a:t> </a:t>
            </a:r>
            <a:r>
              <a:rPr lang="en-US" sz="5400" b="1" dirty="0" err="1"/>
              <a:t>escolares</a:t>
            </a:r>
            <a:endParaRPr lang="en-US" sz="5400" b="1"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AA63B1-9976-4044-B237-B5B20790888A}"/>
              </a:ext>
            </a:extLst>
          </p:cNvPr>
          <p:cNvSpPr>
            <a:spLocks noGrp="1"/>
          </p:cNvSpPr>
          <p:nvPr>
            <p:ph idx="1"/>
          </p:nvPr>
        </p:nvSpPr>
        <p:spPr>
          <a:xfrm>
            <a:off x="572493" y="2071316"/>
            <a:ext cx="6713552" cy="4119172"/>
          </a:xfrm>
        </p:spPr>
        <p:txBody>
          <a:bodyPr anchor="t">
            <a:normAutofit lnSpcReduction="10000"/>
          </a:bodyPr>
          <a:lstStyle/>
          <a:p>
            <a:pPr marR="0">
              <a:spcBef>
                <a:spcPts val="0"/>
              </a:spcBef>
              <a:spcAft>
                <a:spcPts val="800"/>
              </a:spcAft>
              <a:buFont typeface="Wingdings" panose="05000000000000000000" pitchFamily="2" charset="2"/>
              <a:buChar char="ü"/>
            </a:pPr>
            <a:r>
              <a:rPr lang="es-ES" sz="1900" dirty="0">
                <a:latin typeface="Calibri" panose="020F0502020204030204" pitchFamily="34" charset="0"/>
                <a:ea typeface="Calibri" panose="020F0502020204030204" pitchFamily="34" charset="0"/>
                <a:cs typeface="Times New Roman" panose="02020603050405020304" pitchFamily="18" charset="0"/>
              </a:rPr>
              <a:t>Inclusividad: tener un uniforme escolar les da a los estudiantes una identidad escolar. Significa que pertenecen a esa escuela en particular y promueven el espíritu escolar.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buFont typeface="Wingdings" panose="05000000000000000000" pitchFamily="2" charset="2"/>
              <a:buChar char="ü"/>
            </a:pPr>
            <a:r>
              <a:rPr lang="es-ES" sz="1900" dirty="0"/>
              <a:t>Promueve entornos de aprendizaje seguros y enfocados.</a:t>
            </a:r>
            <a:endParaRPr lang="en-US" sz="1900" dirty="0"/>
          </a:p>
          <a:p>
            <a:pPr>
              <a:spcBef>
                <a:spcPts val="0"/>
              </a:spcBef>
              <a:spcAft>
                <a:spcPts val="800"/>
              </a:spcAft>
              <a:buFont typeface="Wingdings" panose="05000000000000000000" pitchFamily="2" charset="2"/>
              <a:buChar char="ü"/>
            </a:pPr>
            <a:r>
              <a:rPr lang="es-ES" sz="1900" dirty="0"/>
              <a:t>Construye una cultura y un clima escolar positivos.</a:t>
            </a:r>
            <a:endParaRPr lang="en-US" sz="1900" dirty="0"/>
          </a:p>
          <a:p>
            <a:pPr>
              <a:spcBef>
                <a:spcPts val="0"/>
              </a:spcBef>
              <a:spcAft>
                <a:spcPts val="800"/>
              </a:spcAft>
              <a:buFont typeface="Wingdings" panose="05000000000000000000" pitchFamily="2" charset="2"/>
              <a:buChar char="ü"/>
            </a:pPr>
            <a:r>
              <a:rPr lang="es-ES" sz="1900" dirty="0"/>
              <a:t>Une las diferencias socioeconómicas entre los niños</a:t>
            </a:r>
            <a:endParaRPr lang="en-US" sz="1900" dirty="0"/>
          </a:p>
          <a:p>
            <a:pPr lvl="0">
              <a:buFont typeface="Wingdings" panose="05000000000000000000" pitchFamily="2" charset="2"/>
              <a:buChar char="ü"/>
            </a:pPr>
            <a:r>
              <a:rPr lang="es-ES" sz="1900" dirty="0"/>
              <a:t>Promoviendo el comportamiento positivo de los estudiantes</a:t>
            </a:r>
            <a:endParaRPr lang="en-US" sz="1900" dirty="0"/>
          </a:p>
          <a:p>
            <a:pPr lvl="0">
              <a:buFont typeface="Wingdings" panose="05000000000000000000" pitchFamily="2" charset="2"/>
              <a:buChar char="ü"/>
            </a:pPr>
            <a:r>
              <a:rPr lang="es-ES" sz="1900" dirty="0"/>
              <a:t>Mejorar el respeto propio y la autoestima de los niños.</a:t>
            </a:r>
            <a:endParaRPr lang="en-US" sz="1900" dirty="0"/>
          </a:p>
          <a:p>
            <a:pPr>
              <a:spcBef>
                <a:spcPts val="0"/>
              </a:spcBef>
              <a:spcAft>
                <a:spcPts val="800"/>
              </a:spcAft>
              <a:buFont typeface="Wingdings" panose="05000000000000000000" pitchFamily="2" charset="2"/>
              <a:buChar char="ü"/>
            </a:pPr>
            <a:r>
              <a:rPr lang="es-ES" sz="1900" dirty="0">
                <a:latin typeface="Calibri" panose="020F0502020204030204" pitchFamily="34" charset="0"/>
                <a:ea typeface="Calibri" panose="020F0502020204030204" pitchFamily="34" charset="0"/>
                <a:cs typeface="Times New Roman" panose="02020603050405020304" pitchFamily="18" charset="0"/>
              </a:rPr>
              <a:t>Disminución de la mala conducta de los estudiantes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800"/>
              </a:spcAft>
              <a:buFont typeface="Wingdings" panose="05000000000000000000" pitchFamily="2" charset="2"/>
              <a:buChar char="ü"/>
            </a:pPr>
            <a:r>
              <a:rPr lang="es-ES" sz="1900" dirty="0">
                <a:latin typeface="Calibri" panose="020F0502020204030204" pitchFamily="34" charset="0"/>
                <a:ea typeface="Calibri" panose="020F0502020204030204" pitchFamily="34" charset="0"/>
                <a:cs typeface="Times New Roman" panose="02020603050405020304" pitchFamily="18" charset="0"/>
              </a:rPr>
              <a:t>Usar un uniforme ayuda a preparar a los estudiantes para el mundo laboral, donde a menudo se usan uniformes.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800"/>
              </a:spcAft>
              <a:buFont typeface="Wingdings" panose="05000000000000000000" pitchFamily="2" charset="2"/>
              <a:buChar char="ü"/>
            </a:pPr>
            <a:r>
              <a:rPr lang="es-ES" sz="1900" dirty="0"/>
              <a:t>Las escuelas con uniformes tienen mejores resultados educativos.</a:t>
            </a:r>
            <a:endParaRPr lang="en-US" sz="1900" dirty="0"/>
          </a:p>
        </p:txBody>
      </p:sp>
      <p:pic>
        <p:nvPicPr>
          <p:cNvPr id="4" name="Picture 3">
            <a:extLst>
              <a:ext uri="{FF2B5EF4-FFF2-40B4-BE49-F238E27FC236}">
                <a16:creationId xmlns:a16="http://schemas.microsoft.com/office/drawing/2014/main" id="{91928A1F-F0E5-48FB-8F35-AFBC9328B5F6}"/>
              </a:ext>
            </a:extLst>
          </p:cNvPr>
          <p:cNvPicPr>
            <a:picLocks noChangeAspect="1"/>
          </p:cNvPicPr>
          <p:nvPr/>
        </p:nvPicPr>
        <p:blipFill rotWithShape="1">
          <a:blip r:embed="rId2"/>
          <a:srcRect l="18507" r="1643" b="1"/>
          <a:stretch/>
        </p:blipFill>
        <p:spPr>
          <a:xfrm>
            <a:off x="7675658" y="2093976"/>
            <a:ext cx="3941064" cy="4096512"/>
          </a:xfrm>
          <a:prstGeom prst="rect">
            <a:avLst/>
          </a:prstGeom>
          <a:ln>
            <a:noFill/>
          </a:ln>
          <a:effectLst>
            <a:softEdge rad="112500"/>
          </a:effectLst>
        </p:spPr>
      </p:pic>
    </p:spTree>
    <p:extLst>
      <p:ext uri="{BB962C8B-B14F-4D97-AF65-F5344CB8AC3E}">
        <p14:creationId xmlns:p14="http://schemas.microsoft.com/office/powerpoint/2010/main" val="69260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5561C-E973-47B0-925B-A38A8683A5E5}"/>
              </a:ext>
            </a:extLst>
          </p:cNvPr>
          <p:cNvSpPr>
            <a:spLocks noGrp="1"/>
          </p:cNvSpPr>
          <p:nvPr>
            <p:ph type="title"/>
          </p:nvPr>
        </p:nvSpPr>
        <p:spPr>
          <a:xfrm>
            <a:off x="572493" y="238539"/>
            <a:ext cx="11018520" cy="1434415"/>
          </a:xfrm>
        </p:spPr>
        <p:txBody>
          <a:bodyPr anchor="b">
            <a:normAutofit/>
          </a:bodyPr>
          <a:lstStyle/>
          <a:p>
            <a:pPr algn="ctr"/>
            <a:r>
              <a:rPr lang="en-US" sz="5400" b="1" dirty="0" err="1"/>
              <a:t>Ventajas</a:t>
            </a:r>
            <a:r>
              <a:rPr lang="en-US" sz="5400" b="1" dirty="0"/>
              <a:t> para las </a:t>
            </a:r>
            <a:r>
              <a:rPr lang="en-US" sz="5400" b="1" dirty="0" err="1"/>
              <a:t>familias</a:t>
            </a:r>
            <a:endParaRPr lang="en-US" sz="5400" b="1" dirty="0"/>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8589C439-0DD8-433E-BEDE-6123B0B37EF4}"/>
              </a:ext>
            </a:extLst>
          </p:cNvPr>
          <p:cNvGraphicFramePr>
            <a:graphicFrameLocks noGrp="1"/>
          </p:cNvGraphicFramePr>
          <p:nvPr>
            <p:ph idx="1"/>
            <p:extLst>
              <p:ext uri="{D42A27DB-BD31-4B8C-83A1-F6EECF244321}">
                <p14:modId xmlns:p14="http://schemas.microsoft.com/office/powerpoint/2010/main" val="2165605980"/>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827A267-9D48-4E0B-B24D-8F4B8A63465A}"/>
              </a:ext>
            </a:extLst>
          </p:cNvPr>
          <p:cNvPicPr>
            <a:picLocks noChangeAspect="1"/>
          </p:cNvPicPr>
          <p:nvPr/>
        </p:nvPicPr>
        <p:blipFill rotWithShape="1">
          <a:blip r:embed="rId7"/>
          <a:srcRect l="898" r="2894" b="-3"/>
          <a:stretch/>
        </p:blipFill>
        <p:spPr>
          <a:xfrm>
            <a:off x="7675658" y="2093976"/>
            <a:ext cx="3941064" cy="4096512"/>
          </a:xfrm>
          <a:prstGeom prst="rect">
            <a:avLst/>
          </a:prstGeom>
        </p:spPr>
      </p:pic>
    </p:spTree>
    <p:extLst>
      <p:ext uri="{BB962C8B-B14F-4D97-AF65-F5344CB8AC3E}">
        <p14:creationId xmlns:p14="http://schemas.microsoft.com/office/powerpoint/2010/main" val="253307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869E4-3557-49FB-82ED-60126D049599}"/>
              </a:ext>
            </a:extLst>
          </p:cNvPr>
          <p:cNvSpPr>
            <a:spLocks noGrp="1"/>
          </p:cNvSpPr>
          <p:nvPr>
            <p:ph type="title"/>
          </p:nvPr>
        </p:nvSpPr>
        <p:spPr>
          <a:xfrm>
            <a:off x="572493" y="238539"/>
            <a:ext cx="11018520" cy="1434415"/>
          </a:xfrm>
        </p:spPr>
        <p:txBody>
          <a:bodyPr anchor="b">
            <a:normAutofit fontScale="90000"/>
          </a:bodyPr>
          <a:lstStyle/>
          <a:p>
            <a:pPr algn="ctr"/>
            <a:r>
              <a:rPr lang="es-ES" sz="5400" b="1" dirty="0"/>
              <a:t>Información sobre el uniforme: colores escolares</a:t>
            </a:r>
            <a:endParaRPr lang="en-US" sz="5400" b="1" dirty="0"/>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C612F4-2A66-40FB-9530-A24F7200060D}"/>
              </a:ext>
            </a:extLst>
          </p:cNvPr>
          <p:cNvSpPr>
            <a:spLocks noGrp="1"/>
          </p:cNvSpPr>
          <p:nvPr>
            <p:ph idx="1"/>
          </p:nvPr>
        </p:nvSpPr>
        <p:spPr>
          <a:xfrm>
            <a:off x="304800" y="2071316"/>
            <a:ext cx="7370857" cy="4596946"/>
          </a:xfrm>
        </p:spPr>
        <p:txBody>
          <a:bodyPr anchor="t">
            <a:normAutofit fontScale="85000" lnSpcReduction="10000"/>
          </a:bodyPr>
          <a:lstStyle/>
          <a:p>
            <a:r>
              <a:rPr lang="en-US" sz="2000" i="1" dirty="0" err="1"/>
              <a:t>Pantalones</a:t>
            </a:r>
            <a:r>
              <a:rPr lang="en-US" sz="2000" i="1" dirty="0"/>
              <a:t>, </a:t>
            </a:r>
            <a:r>
              <a:rPr lang="en-US" sz="2000" i="1" dirty="0" err="1"/>
              <a:t>pantalones</a:t>
            </a:r>
            <a:r>
              <a:rPr lang="en-US" sz="2000" i="1" dirty="0"/>
              <a:t> </a:t>
            </a:r>
            <a:r>
              <a:rPr lang="en-US" sz="2000" i="1" dirty="0" err="1"/>
              <a:t>cortos</a:t>
            </a:r>
            <a:r>
              <a:rPr lang="en-US" sz="2000" i="1" dirty="0"/>
              <a:t>, </a:t>
            </a:r>
            <a:r>
              <a:rPr lang="en-US" sz="2000" i="1" dirty="0" err="1"/>
              <a:t>faldas</a:t>
            </a:r>
            <a:r>
              <a:rPr lang="en-US" sz="2000" i="1" dirty="0"/>
              <a:t> o </a:t>
            </a:r>
            <a:r>
              <a:rPr lang="en-US" sz="2000" i="1" dirty="0" err="1"/>
              <a:t>suéteres</a:t>
            </a:r>
            <a:r>
              <a:rPr lang="en-US" sz="2000" i="1" dirty="0"/>
              <a:t> de color </a:t>
            </a:r>
            <a:r>
              <a:rPr lang="en-US" sz="2000" i="1" dirty="0" err="1"/>
              <a:t>azul</a:t>
            </a:r>
            <a:r>
              <a:rPr lang="en-US" sz="2000" i="1" dirty="0"/>
              <a:t> </a:t>
            </a:r>
            <a:r>
              <a:rPr lang="en-US" sz="2000" i="1" dirty="0" err="1"/>
              <a:t>marino</a:t>
            </a:r>
            <a:r>
              <a:rPr lang="en-US" sz="2000" i="1" dirty="0"/>
              <a:t> o </a:t>
            </a:r>
            <a:r>
              <a:rPr lang="en-US" sz="2000" i="1" dirty="0" err="1"/>
              <a:t>caqui</a:t>
            </a:r>
            <a:r>
              <a:rPr lang="en-US" sz="2000" i="1" dirty="0"/>
              <a:t> (no se </a:t>
            </a:r>
            <a:r>
              <a:rPr lang="en-US" sz="2000" i="1" dirty="0" err="1"/>
              <a:t>permiten</a:t>
            </a:r>
            <a:r>
              <a:rPr lang="en-US" sz="2000" i="1" dirty="0"/>
              <a:t> </a:t>
            </a:r>
            <a:r>
              <a:rPr lang="en-US" sz="2000" i="1" dirty="0" err="1"/>
              <a:t>pantalones</a:t>
            </a:r>
            <a:r>
              <a:rPr lang="en-US" sz="2000" i="1" dirty="0"/>
              <a:t> de </a:t>
            </a:r>
            <a:r>
              <a:rPr lang="en-US" sz="2000" i="1" dirty="0" err="1"/>
              <a:t>chándal</a:t>
            </a:r>
            <a:r>
              <a:rPr lang="en-US" sz="2000" i="1" dirty="0"/>
              <a:t>, </a:t>
            </a:r>
            <a:r>
              <a:rPr lang="en-US" sz="2000" i="1" dirty="0" err="1"/>
              <a:t>mallas</a:t>
            </a:r>
            <a:r>
              <a:rPr lang="en-US" sz="2000" i="1" dirty="0"/>
              <a:t>, </a:t>
            </a:r>
            <a:r>
              <a:rPr lang="en-US" sz="2000" i="1" dirty="0" err="1"/>
              <a:t>pantalones</a:t>
            </a:r>
            <a:r>
              <a:rPr lang="en-US" sz="2000" i="1" dirty="0"/>
              <a:t> cargo, jeans, </a:t>
            </a:r>
            <a:r>
              <a:rPr lang="en-US" sz="2000" i="1" dirty="0" err="1"/>
              <a:t>blusas</a:t>
            </a:r>
            <a:r>
              <a:rPr lang="en-US" sz="2000" i="1" dirty="0"/>
              <a:t> sin </a:t>
            </a:r>
            <a:r>
              <a:rPr lang="en-US" sz="2000" i="1" dirty="0" err="1"/>
              <a:t>mangas</a:t>
            </a:r>
            <a:r>
              <a:rPr lang="en-US" sz="2000" i="1" dirty="0"/>
              <a:t> </a:t>
            </a:r>
            <a:r>
              <a:rPr lang="en-US" sz="2000" i="1" dirty="0" err="1"/>
              <a:t>ni</a:t>
            </a:r>
            <a:r>
              <a:rPr lang="en-US" sz="2000" i="1" dirty="0"/>
              <a:t> </a:t>
            </a:r>
            <a:r>
              <a:rPr lang="en-US" sz="2000" i="1" dirty="0" err="1"/>
              <a:t>ropa</a:t>
            </a:r>
            <a:r>
              <a:rPr lang="en-US" sz="2000" i="1" dirty="0"/>
              <a:t> </a:t>
            </a:r>
            <a:r>
              <a:rPr lang="en-US" sz="2000" i="1" dirty="0" err="1"/>
              <a:t>holgada</a:t>
            </a:r>
            <a:r>
              <a:rPr lang="en-US" sz="2000" i="1" dirty="0"/>
              <a:t>. </a:t>
            </a:r>
            <a:r>
              <a:rPr lang="en-US" sz="2000" i="1" dirty="0" err="1"/>
              <a:t>Todas</a:t>
            </a:r>
            <a:r>
              <a:rPr lang="en-US" sz="2000" i="1" dirty="0"/>
              <a:t> las </a:t>
            </a:r>
            <a:r>
              <a:rPr lang="en-US" sz="2000" i="1" dirty="0" err="1"/>
              <a:t>partes</a:t>
            </a:r>
            <a:r>
              <a:rPr lang="en-US" sz="2000" i="1" dirty="0"/>
              <a:t> </a:t>
            </a:r>
            <a:r>
              <a:rPr lang="en-US" sz="2000" i="1" dirty="0" err="1"/>
              <a:t>inferiores</a:t>
            </a:r>
            <a:r>
              <a:rPr lang="en-US" sz="2000" i="1" dirty="0"/>
              <a:t> </a:t>
            </a:r>
            <a:r>
              <a:rPr lang="en-US" sz="2000" i="1" dirty="0" err="1"/>
              <a:t>deben</a:t>
            </a:r>
            <a:r>
              <a:rPr lang="en-US" sz="2000" i="1" dirty="0"/>
              <a:t> ser de color </a:t>
            </a:r>
            <a:r>
              <a:rPr lang="en-US" sz="2000" i="1" dirty="0" err="1"/>
              <a:t>caqui</a:t>
            </a:r>
            <a:r>
              <a:rPr lang="en-US" sz="2000" i="1" dirty="0"/>
              <a:t> o </a:t>
            </a:r>
            <a:r>
              <a:rPr lang="en-US" sz="2000" i="1" dirty="0" err="1"/>
              <a:t>azul</a:t>
            </a:r>
            <a:r>
              <a:rPr lang="en-US" sz="2000" i="1" dirty="0"/>
              <a:t> </a:t>
            </a:r>
            <a:r>
              <a:rPr lang="en-US" sz="2000" i="1" dirty="0" err="1"/>
              <a:t>marino</a:t>
            </a:r>
            <a:r>
              <a:rPr lang="en-US" sz="2000" i="1" dirty="0"/>
              <a:t>. </a:t>
            </a:r>
            <a:r>
              <a:rPr lang="en-US" sz="2000" i="1" dirty="0" err="1"/>
              <a:t>Permitido</a:t>
            </a:r>
            <a:r>
              <a:rPr lang="en-US" sz="2000" i="1" dirty="0"/>
              <a:t> usar </a:t>
            </a:r>
            <a:r>
              <a:rPr lang="en-US" sz="2000" i="1" dirty="0" err="1"/>
              <a:t>debajo</a:t>
            </a:r>
            <a:r>
              <a:rPr lang="en-US" sz="2000" i="1" dirty="0"/>
              <a:t> de las </a:t>
            </a:r>
            <a:r>
              <a:rPr lang="en-US" sz="2000" i="1" dirty="0" err="1"/>
              <a:t>faldas</a:t>
            </a:r>
            <a:r>
              <a:rPr lang="en-US" sz="2000" i="1" dirty="0"/>
              <a:t>.</a:t>
            </a:r>
          </a:p>
          <a:p>
            <a:r>
              <a:rPr lang="es-ES" sz="2000" i="1" dirty="0"/>
              <a:t>Todas las camisas deben tener cuello, con botones y deben ser rojas, blancas o azul marino. (La camiseta no puede tener diseños ni colores contrastantes)</a:t>
            </a:r>
          </a:p>
          <a:p>
            <a:endParaRPr lang="es-ES" sz="2000" i="1" dirty="0"/>
          </a:p>
          <a:p>
            <a:r>
              <a:rPr lang="es-ES" sz="2000" dirty="0"/>
              <a:t>Las camisas de espíritu escolar se pueden usar el último día de la semana, combinadas con los pantalones del uniforme.</a:t>
            </a:r>
            <a:endParaRPr lang="en-US" sz="2000" dirty="0"/>
          </a:p>
          <a:p>
            <a:r>
              <a:rPr lang="es-ES" sz="2000" dirty="0"/>
              <a:t>Los estudiantes que usen pantalones cortos o pantalones con presillas deben usar un cinturón.</a:t>
            </a:r>
            <a:endParaRPr lang="en-US" sz="2000" dirty="0"/>
          </a:p>
          <a:p>
            <a:pPr marL="0" indent="0">
              <a:buNone/>
            </a:pPr>
            <a:endParaRPr lang="en-US" sz="2000" dirty="0"/>
          </a:p>
          <a:p>
            <a:pPr>
              <a:spcBef>
                <a:spcPts val="0"/>
              </a:spcBef>
              <a:spcAft>
                <a:spcPts val="1000"/>
              </a:spcAft>
              <a:buSzPts val="2200"/>
            </a:pPr>
            <a:r>
              <a:rPr lang="pt-BR" sz="2000" b="1" dirty="0">
                <a:ea typeface="Calibri" panose="020F0502020204030204" pitchFamily="34" charset="0"/>
              </a:rPr>
              <a:t>Solo zapatos deportivos o tenis. No crocs, sandalias/chanclas, chancletas o tacones.</a:t>
            </a:r>
            <a:endParaRPr lang="en-US" sz="2000" b="1" dirty="0">
              <a:ea typeface="Calibri" panose="020F0502020204030204" pitchFamily="34" charset="0"/>
            </a:endParaRPr>
          </a:p>
          <a:p>
            <a:pPr>
              <a:spcBef>
                <a:spcPts val="0"/>
              </a:spcBef>
              <a:spcAft>
                <a:spcPts val="1000"/>
              </a:spcAft>
              <a:buSzPts val="2200"/>
            </a:pPr>
            <a:r>
              <a:rPr lang="es-ES" sz="2000" b="1" dirty="0">
                <a:ea typeface="Calibri" panose="020F0502020204030204" pitchFamily="34" charset="0"/>
              </a:rPr>
              <a:t>¡NO SE PUEDEN USAR SUDADERAS CON CAPUCHA o GORRAS dentro del edificio! (A menos que sea por razones médicas/religiosas).</a:t>
            </a:r>
            <a:endParaRPr lang="en-US" sz="2000" b="1" dirty="0">
              <a:ea typeface="Calibri" panose="020F0502020204030204" pitchFamily="34" charset="0"/>
            </a:endParaRPr>
          </a:p>
          <a:p>
            <a:pPr>
              <a:spcBef>
                <a:spcPts val="0"/>
              </a:spcBef>
              <a:spcAft>
                <a:spcPts val="1000"/>
              </a:spcAft>
              <a:buSzPts val="2200"/>
            </a:pPr>
            <a:endParaRPr lang="en-US" sz="2400" b="1" dirty="0">
              <a:ea typeface="Calibri" panose="020F0502020204030204" pitchFamily="34" charset="0"/>
            </a:endParaRPr>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D1D4F42F-21BC-4CAC-8642-AC9C46EF7BB8}"/>
              </a:ext>
            </a:extLst>
          </p:cNvPr>
          <p:cNvPicPr>
            <a:picLocks noChangeAspect="1"/>
          </p:cNvPicPr>
          <p:nvPr/>
        </p:nvPicPr>
        <p:blipFill rotWithShape="1">
          <a:blip r:embed="rId2"/>
          <a:srcRect l="3522" r="270" b="-3"/>
          <a:stretch/>
        </p:blipFill>
        <p:spPr>
          <a:xfrm>
            <a:off x="7675658" y="2093976"/>
            <a:ext cx="3941064" cy="4096512"/>
          </a:xfrm>
          <a:prstGeom prst="ellipse">
            <a:avLst/>
          </a:prstGeom>
          <a:ln>
            <a:noFill/>
          </a:ln>
          <a:effectLst>
            <a:softEdge rad="112500"/>
          </a:effectLst>
        </p:spPr>
      </p:pic>
    </p:spTree>
    <p:extLst>
      <p:ext uri="{BB962C8B-B14F-4D97-AF65-F5344CB8AC3E}">
        <p14:creationId xmlns:p14="http://schemas.microsoft.com/office/powerpoint/2010/main" val="424021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text, building, outdoor, red&#10;&#10;Description automatically generated">
            <a:extLst>
              <a:ext uri="{FF2B5EF4-FFF2-40B4-BE49-F238E27FC236}">
                <a16:creationId xmlns:a16="http://schemas.microsoft.com/office/drawing/2014/main" id="{760327FD-D738-4472-8C7F-A2E259A6F5F7}"/>
              </a:ext>
            </a:extLst>
          </p:cNvPr>
          <p:cNvPicPr>
            <a:picLocks noGrp="1" noChangeAspect="1"/>
          </p:cNvPicPr>
          <p:nvPr>
            <p:ph idx="1"/>
          </p:nvPr>
        </p:nvPicPr>
        <p:blipFill>
          <a:blip r:embed="rId2"/>
          <a:stretch>
            <a:fillRect/>
          </a:stretch>
        </p:blipFill>
        <p:spPr>
          <a:xfrm>
            <a:off x="838200" y="1878013"/>
            <a:ext cx="2609850" cy="1398588"/>
          </a:xfrm>
          <a:prstGeom prst="rect">
            <a:avLst/>
          </a:prstGeom>
        </p:spPr>
      </p:pic>
      <p:pic>
        <p:nvPicPr>
          <p:cNvPr id="5" name="Picture 4" descr="A picture containing text, building, outdoor, sign&#10;&#10;Description automatically generated">
            <a:extLst>
              <a:ext uri="{FF2B5EF4-FFF2-40B4-BE49-F238E27FC236}">
                <a16:creationId xmlns:a16="http://schemas.microsoft.com/office/drawing/2014/main" id="{5C7E64C1-0C7D-4FA5-A4C2-FD23499CA547}"/>
              </a:ext>
            </a:extLst>
          </p:cNvPr>
          <p:cNvPicPr>
            <a:picLocks noChangeAspect="1"/>
          </p:cNvPicPr>
          <p:nvPr/>
        </p:nvPicPr>
        <p:blipFill>
          <a:blip r:embed="rId3"/>
          <a:stretch>
            <a:fillRect/>
          </a:stretch>
        </p:blipFill>
        <p:spPr>
          <a:xfrm>
            <a:off x="3519488" y="1878013"/>
            <a:ext cx="2609850" cy="1398588"/>
          </a:xfrm>
          <a:prstGeom prst="rect">
            <a:avLst/>
          </a:prstGeom>
        </p:spPr>
      </p:pic>
      <p:pic>
        <p:nvPicPr>
          <p:cNvPr id="8" name="Picture 7" descr="Logo&#10;&#10;Description automatically generated">
            <a:extLst>
              <a:ext uri="{FF2B5EF4-FFF2-40B4-BE49-F238E27FC236}">
                <a16:creationId xmlns:a16="http://schemas.microsoft.com/office/drawing/2014/main" id="{0576AEDA-9ED8-4052-9940-7C3AB6D7833E}"/>
              </a:ext>
            </a:extLst>
          </p:cNvPr>
          <p:cNvPicPr>
            <a:picLocks noChangeAspect="1"/>
          </p:cNvPicPr>
          <p:nvPr/>
        </p:nvPicPr>
        <p:blipFill>
          <a:blip r:embed="rId4"/>
          <a:stretch>
            <a:fillRect/>
          </a:stretch>
        </p:blipFill>
        <p:spPr>
          <a:xfrm>
            <a:off x="838200" y="3348038"/>
            <a:ext cx="5292725" cy="2911475"/>
          </a:xfrm>
          <a:prstGeom prst="rect">
            <a:avLst/>
          </a:prstGeom>
        </p:spPr>
      </p:pic>
      <p:pic>
        <p:nvPicPr>
          <p:cNvPr id="6" name="Picture 5" descr="A picture containing text, scene, restaurant, shop&#10;&#10;Description automatically generated">
            <a:extLst>
              <a:ext uri="{FF2B5EF4-FFF2-40B4-BE49-F238E27FC236}">
                <a16:creationId xmlns:a16="http://schemas.microsoft.com/office/drawing/2014/main" id="{D31D79FB-BD21-4B73-B1F5-DA498719CC65}"/>
              </a:ext>
            </a:extLst>
          </p:cNvPr>
          <p:cNvPicPr>
            <a:picLocks noChangeAspect="1"/>
          </p:cNvPicPr>
          <p:nvPr/>
        </p:nvPicPr>
        <p:blipFill>
          <a:blip r:embed="rId5"/>
          <a:stretch>
            <a:fillRect/>
          </a:stretch>
        </p:blipFill>
        <p:spPr>
          <a:xfrm>
            <a:off x="6200775" y="1878013"/>
            <a:ext cx="2922588" cy="2155825"/>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F466CF35-BA86-47D0-9CF6-9C37660C13B2}"/>
              </a:ext>
            </a:extLst>
          </p:cNvPr>
          <p:cNvPicPr>
            <a:picLocks noChangeAspect="1"/>
          </p:cNvPicPr>
          <p:nvPr/>
        </p:nvPicPr>
        <p:blipFill>
          <a:blip r:embed="rId6"/>
          <a:stretch>
            <a:fillRect/>
          </a:stretch>
        </p:blipFill>
        <p:spPr>
          <a:xfrm>
            <a:off x="6200775" y="4105275"/>
            <a:ext cx="2922588" cy="215582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7C12DE2E-6009-42FF-854E-1115922D2493}"/>
              </a:ext>
            </a:extLst>
          </p:cNvPr>
          <p:cNvPicPr>
            <a:picLocks noChangeAspect="1"/>
          </p:cNvPicPr>
          <p:nvPr/>
        </p:nvPicPr>
        <p:blipFill>
          <a:blip r:embed="rId7"/>
          <a:stretch>
            <a:fillRect/>
          </a:stretch>
        </p:blipFill>
        <p:spPr>
          <a:xfrm>
            <a:off x="9196388" y="1878013"/>
            <a:ext cx="2154238" cy="2154238"/>
          </a:xfrm>
          <a:prstGeom prst="rect">
            <a:avLst/>
          </a:prstGeom>
        </p:spPr>
      </p:pic>
      <p:pic>
        <p:nvPicPr>
          <p:cNvPr id="10" name="Picture 9" descr="Logo, company name&#10;&#10;Description automatically generated">
            <a:extLst>
              <a:ext uri="{FF2B5EF4-FFF2-40B4-BE49-F238E27FC236}">
                <a16:creationId xmlns:a16="http://schemas.microsoft.com/office/drawing/2014/main" id="{E8495B8B-DA52-4EEE-A009-460EFAD47D02}"/>
              </a:ext>
            </a:extLst>
          </p:cNvPr>
          <p:cNvPicPr>
            <a:picLocks noChangeAspect="1"/>
          </p:cNvPicPr>
          <p:nvPr/>
        </p:nvPicPr>
        <p:blipFill>
          <a:blip r:embed="rId8"/>
          <a:stretch>
            <a:fillRect/>
          </a:stretch>
        </p:blipFill>
        <p:spPr>
          <a:xfrm>
            <a:off x="9196388" y="4103688"/>
            <a:ext cx="2154238" cy="2157413"/>
          </a:xfrm>
          <a:prstGeom prst="rect">
            <a:avLst/>
          </a:prstGeom>
        </p:spPr>
      </p:pic>
      <p:sp>
        <p:nvSpPr>
          <p:cNvPr id="2" name="Title 1">
            <a:extLst>
              <a:ext uri="{FF2B5EF4-FFF2-40B4-BE49-F238E27FC236}">
                <a16:creationId xmlns:a16="http://schemas.microsoft.com/office/drawing/2014/main" id="{D1DF4313-FE18-486B-9605-69A1E66E1F05}"/>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b="1" dirty="0" err="1"/>
              <a:t>Compra</a:t>
            </a:r>
            <a:r>
              <a:rPr lang="en-US" sz="5200" b="1" dirty="0"/>
              <a:t> de </a:t>
            </a:r>
            <a:r>
              <a:rPr lang="en-US" sz="5200" b="1" dirty="0" err="1"/>
              <a:t>uniformes</a:t>
            </a:r>
            <a:r>
              <a:rPr lang="en-US" sz="5200" b="1" dirty="0"/>
              <a:t> </a:t>
            </a:r>
            <a:r>
              <a:rPr lang="en-US" sz="5200" b="1" dirty="0" err="1"/>
              <a:t>escolares</a:t>
            </a:r>
            <a:endParaRPr lang="en-US" sz="5200"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B64C949A-B44A-4CFE-BBDB-1D3008087275}"/>
              </a:ext>
            </a:extLst>
          </p:cNvPr>
          <p:cNvSpPr txBox="1"/>
          <p:nvPr/>
        </p:nvSpPr>
        <p:spPr>
          <a:xfrm>
            <a:off x="9410700" y="1690687"/>
            <a:ext cx="2609850" cy="646331"/>
          </a:xfrm>
          <a:prstGeom prst="rect">
            <a:avLst/>
          </a:prstGeom>
          <a:noFill/>
        </p:spPr>
        <p:txBody>
          <a:bodyPr wrap="square" rtlCol="0">
            <a:spAutoFit/>
          </a:bodyPr>
          <a:lstStyle/>
          <a:p>
            <a:r>
              <a:rPr lang="en-US" dirty="0" err="1"/>
              <a:t>Comprar</a:t>
            </a:r>
            <a:r>
              <a:rPr lang="en-US" dirty="0"/>
              <a:t> online at </a:t>
            </a:r>
            <a:r>
              <a:rPr lang="en-US" i="1" dirty="0">
                <a:hlinkClick r:id="rId9"/>
              </a:rPr>
              <a:t>www.FrenchToast.com</a:t>
            </a:r>
            <a:endParaRPr lang="en-US" dirty="0"/>
          </a:p>
        </p:txBody>
      </p:sp>
      <p:pic>
        <p:nvPicPr>
          <p:cNvPr id="11" name="Picture 10">
            <a:extLst>
              <a:ext uri="{FF2B5EF4-FFF2-40B4-BE49-F238E27FC236}">
                <a16:creationId xmlns:a16="http://schemas.microsoft.com/office/drawing/2014/main" id="{3B8A83C7-DCEC-42CA-8AF0-2E25B495C1F8}"/>
              </a:ext>
            </a:extLst>
          </p:cNvPr>
          <p:cNvPicPr>
            <a:picLocks noChangeAspect="1"/>
          </p:cNvPicPr>
          <p:nvPr/>
        </p:nvPicPr>
        <p:blipFill>
          <a:blip r:embed="rId10"/>
          <a:stretch>
            <a:fillRect/>
          </a:stretch>
        </p:blipFill>
        <p:spPr>
          <a:xfrm>
            <a:off x="4507298" y="5595283"/>
            <a:ext cx="2042790" cy="1081087"/>
          </a:xfrm>
          <a:prstGeom prst="rect">
            <a:avLst/>
          </a:prstGeom>
        </p:spPr>
      </p:pic>
    </p:spTree>
    <p:extLst>
      <p:ext uri="{BB962C8B-B14F-4D97-AF65-F5344CB8AC3E}">
        <p14:creationId xmlns:p14="http://schemas.microsoft.com/office/powerpoint/2010/main" val="358274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19F69065-AAA1-4126-ADBF-37D9A09E3272}"/>
              </a:ext>
            </a:extLst>
          </p:cNvPr>
          <p:cNvSpPr>
            <a:spLocks noGrp="1"/>
          </p:cNvSpPr>
          <p:nvPr>
            <p:ph type="title"/>
          </p:nvPr>
        </p:nvSpPr>
        <p:spPr>
          <a:xfrm>
            <a:off x="630936" y="502920"/>
            <a:ext cx="3419856" cy="1463040"/>
          </a:xfrm>
        </p:spPr>
        <p:txBody>
          <a:bodyPr vert="horz" lIns="91440" tIns="45720" rIns="91440" bIns="45720" rtlCol="0" anchor="ctr">
            <a:normAutofit fontScale="90000"/>
          </a:bodyPr>
          <a:lstStyle/>
          <a:p>
            <a:r>
              <a:rPr lang="es-ES" sz="4100" b="1" dirty="0"/>
              <a:t>Organización de ropa para niños</a:t>
            </a:r>
            <a:endParaRPr lang="en-US" sz="4100" b="1"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3">
            <a:extLst>
              <a:ext uri="{FF2B5EF4-FFF2-40B4-BE49-F238E27FC236}">
                <a16:creationId xmlns:a16="http://schemas.microsoft.com/office/drawing/2014/main" id="{F3EE5089-3B89-4514-8F62-967484E88CCE}"/>
              </a:ext>
            </a:extLst>
          </p:cNvPr>
          <p:cNvSpPr>
            <a:spLocks noGrp="1"/>
          </p:cNvSpPr>
          <p:nvPr>
            <p:ph sz="half" idx="2"/>
          </p:nvPr>
        </p:nvSpPr>
        <p:spPr>
          <a:xfrm>
            <a:off x="4654295" y="502920"/>
            <a:ext cx="6894576" cy="1463040"/>
          </a:xfrm>
        </p:spPr>
        <p:txBody>
          <a:bodyPr vert="horz" lIns="91440" tIns="45720" rIns="91440" bIns="45720" rtlCol="0" anchor="ctr">
            <a:normAutofit/>
          </a:bodyPr>
          <a:lstStyle/>
          <a:p>
            <a:pPr marL="0" indent="0">
              <a:buNone/>
            </a:pPr>
            <a:r>
              <a:rPr lang="en-US" b="1" dirty="0"/>
              <a:t>Sitio web</a:t>
            </a:r>
          </a:p>
          <a:p>
            <a:pPr marL="0" indent="0">
              <a:buNone/>
            </a:pPr>
            <a:r>
              <a:rPr lang="en-US" dirty="0">
                <a:hlinkClick r:id="rId2"/>
              </a:rPr>
              <a:t>https://clothestokids.org/</a:t>
            </a:r>
            <a:endParaRPr lang="en-US" dirty="0"/>
          </a:p>
          <a:p>
            <a:pPr marL="0"/>
            <a:endParaRPr lang="en-US" sz="2200" dirty="0"/>
          </a:p>
          <a:p>
            <a:endParaRPr lang="en-US" sz="2200" dirty="0"/>
          </a:p>
        </p:txBody>
      </p:sp>
      <p:pic>
        <p:nvPicPr>
          <p:cNvPr id="6" name="Content Placeholder 5" descr="Graphical user interface&#10;&#10;Description automatically generated">
            <a:extLst>
              <a:ext uri="{FF2B5EF4-FFF2-40B4-BE49-F238E27FC236}">
                <a16:creationId xmlns:a16="http://schemas.microsoft.com/office/drawing/2014/main" id="{466803A2-963C-4A20-8648-681B471727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0936" y="2105247"/>
            <a:ext cx="11102730" cy="4529469"/>
          </a:xfrm>
          <a:prstGeom prst="rect">
            <a:avLst/>
          </a:prstGeom>
        </p:spPr>
      </p:pic>
    </p:spTree>
    <p:extLst>
      <p:ext uri="{BB962C8B-B14F-4D97-AF65-F5344CB8AC3E}">
        <p14:creationId xmlns:p14="http://schemas.microsoft.com/office/powerpoint/2010/main" val="304861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2EC7-0AA5-448D-B8C4-CB48E2C61C31}"/>
              </a:ext>
            </a:extLst>
          </p:cNvPr>
          <p:cNvSpPr>
            <a:spLocks noGrp="1"/>
          </p:cNvSpPr>
          <p:nvPr>
            <p:ph type="title"/>
          </p:nvPr>
        </p:nvSpPr>
        <p:spPr>
          <a:xfrm>
            <a:off x="4965430" y="629266"/>
            <a:ext cx="6586491" cy="1676603"/>
          </a:xfrm>
        </p:spPr>
        <p:txBody>
          <a:bodyPr>
            <a:normAutofit/>
          </a:bodyPr>
          <a:lstStyle/>
          <a:p>
            <a:r>
              <a:rPr lang="en-US" sz="5400" b="1" dirty="0" err="1"/>
              <a:t>Detalles</a:t>
            </a:r>
            <a:r>
              <a:rPr lang="en-US" sz="5400" b="1" dirty="0"/>
              <a:t> </a:t>
            </a:r>
            <a:r>
              <a:rPr lang="en-US" sz="5400" b="1" dirty="0" err="1"/>
              <a:t>adicionales</a:t>
            </a:r>
            <a:r>
              <a:rPr lang="en-US" sz="5400" b="1" dirty="0"/>
              <a:t> del </a:t>
            </a:r>
            <a:r>
              <a:rPr lang="en-US" sz="5400" b="1" dirty="0" err="1"/>
              <a:t>uniforme</a:t>
            </a:r>
            <a:endParaRPr lang="en-US" sz="5400" b="1" dirty="0"/>
          </a:p>
        </p:txBody>
      </p:sp>
      <p:sp>
        <p:nvSpPr>
          <p:cNvPr id="3" name="Content Placeholder 2">
            <a:extLst>
              <a:ext uri="{FF2B5EF4-FFF2-40B4-BE49-F238E27FC236}">
                <a16:creationId xmlns:a16="http://schemas.microsoft.com/office/drawing/2014/main" id="{886F3648-49FC-4908-9016-6A69510F8EFF}"/>
              </a:ext>
            </a:extLst>
          </p:cNvPr>
          <p:cNvSpPr>
            <a:spLocks noGrp="1"/>
          </p:cNvSpPr>
          <p:nvPr>
            <p:ph idx="1"/>
          </p:nvPr>
        </p:nvSpPr>
        <p:spPr>
          <a:xfrm>
            <a:off x="4965431" y="2438400"/>
            <a:ext cx="6586489" cy="3785419"/>
          </a:xfrm>
        </p:spPr>
        <p:txBody>
          <a:bodyPr>
            <a:normAutofit fontScale="92500" lnSpcReduction="10000"/>
          </a:bodyPr>
          <a:lstStyle/>
          <a:p>
            <a:pPr lvl="1" fontAlgn="base">
              <a:spcBef>
                <a:spcPts val="325"/>
              </a:spcBef>
              <a:spcAft>
                <a:spcPct val="40000"/>
              </a:spcAft>
              <a:buClr>
                <a:srgbClr val="2DA2BF"/>
              </a:buClr>
            </a:pPr>
            <a:r>
              <a:rPr lang="es-ES" altLang="en-US" sz="2200" dirty="0"/>
              <a:t>La ropa de espíritu escolar aprobada por el director, como chaquetas del club y/o de la organización, camisas de espíritu, programa bilingüe, patrullas de seguridad, etc., se puede usar en los días designados.</a:t>
            </a:r>
          </a:p>
          <a:p>
            <a:pPr lvl="1" fontAlgn="base">
              <a:spcBef>
                <a:spcPts val="325"/>
              </a:spcBef>
              <a:spcAft>
                <a:spcPct val="40000"/>
              </a:spcAft>
              <a:buClr>
                <a:srgbClr val="2DA2BF"/>
              </a:buClr>
            </a:pPr>
            <a:r>
              <a:rPr lang="es-ES" altLang="en-US" sz="2200" dirty="0"/>
              <a:t>El director puede hacer excepciones a la política de uniformes para eventos especiales.</a:t>
            </a:r>
            <a:endParaRPr lang="en-US" altLang="en-US" sz="2200" dirty="0"/>
          </a:p>
          <a:p>
            <a:pPr lvl="1"/>
            <a:r>
              <a:rPr lang="es-ES" altLang="en-US" sz="2200" dirty="0"/>
              <a:t>El director puede hacer excepciones a la política del código de vestimenta uniforme para eventos especiales como el día de los jeans.</a:t>
            </a:r>
            <a:endParaRPr lang="en-US" altLang="en-US" sz="2200" dirty="0"/>
          </a:p>
          <a:p>
            <a:pPr lvl="1"/>
            <a:r>
              <a:rPr lang="es-ES" altLang="en-US" sz="2200" dirty="0"/>
              <a:t>El día de los jeans debe ser una recompensa por el comportamiento positivo o la recaudación de fondos para una causa que beneficie a todos los estudiantes de la escuela.</a:t>
            </a:r>
            <a:endParaRPr lang="en-US" altLang="en-US" sz="2200" dirty="0"/>
          </a:p>
          <a:p>
            <a:pPr marL="838200" lvl="1" indent="-381000" fontAlgn="base">
              <a:spcBef>
                <a:spcPts val="325"/>
              </a:spcBef>
              <a:spcAft>
                <a:spcPct val="40000"/>
              </a:spcAft>
              <a:buClr>
                <a:srgbClr val="2DA2BF"/>
              </a:buClr>
              <a:buFontTx/>
              <a:buChar char="•"/>
            </a:pPr>
            <a:endParaRPr lang="en-US" altLang="en-US" sz="2200" dirty="0">
              <a:latin typeface="Lucida Sans Unicode"/>
            </a:endParaRPr>
          </a:p>
          <a:p>
            <a:endParaRPr lang="en-US" sz="2200" dirty="0"/>
          </a:p>
        </p:txBody>
      </p:sp>
      <p:pic>
        <p:nvPicPr>
          <p:cNvPr id="4" name="Picture 3">
            <a:extLst>
              <a:ext uri="{FF2B5EF4-FFF2-40B4-BE49-F238E27FC236}">
                <a16:creationId xmlns:a16="http://schemas.microsoft.com/office/drawing/2014/main" id="{350E6990-941E-4384-89B2-49FDD371D884}"/>
              </a:ext>
            </a:extLst>
          </p:cNvPr>
          <p:cNvPicPr>
            <a:picLocks noChangeAspect="1"/>
          </p:cNvPicPr>
          <p:nvPr/>
        </p:nvPicPr>
        <p:blipFill rotWithShape="1">
          <a:blip r:embed="rId2"/>
          <a:srcRect r="598"/>
          <a:stretch/>
        </p:blipFill>
        <p:spPr>
          <a:xfrm>
            <a:off x="20" y="10"/>
            <a:ext cx="4635571" cy="6857990"/>
          </a:xfrm>
          <a:prstGeom prst="rect">
            <a:avLst/>
          </a:prstGeom>
          <a:effectLst/>
        </p:spPr>
      </p:pic>
    </p:spTree>
    <p:extLst>
      <p:ext uri="{BB962C8B-B14F-4D97-AF65-F5344CB8AC3E}">
        <p14:creationId xmlns:p14="http://schemas.microsoft.com/office/powerpoint/2010/main" val="379887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70" name="Rectangle 14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15A1CDA3-857F-43CE-B9F1-91454E356AE0}"/>
              </a:ext>
            </a:extLst>
          </p:cNvPr>
          <p:cNvSpPr>
            <a:spLocks noGrp="1" noChangeArrowheads="1"/>
          </p:cNvSpPr>
          <p:nvPr>
            <p:ph type="title"/>
          </p:nvPr>
        </p:nvSpPr>
        <p:spPr>
          <a:xfrm>
            <a:off x="5297762" y="329184"/>
            <a:ext cx="6251110" cy="1783080"/>
          </a:xfrm>
        </p:spPr>
        <p:txBody>
          <a:bodyPr anchor="b">
            <a:normAutofit/>
          </a:bodyPr>
          <a:lstStyle/>
          <a:p>
            <a:pPr>
              <a:defRPr/>
            </a:pPr>
            <a:r>
              <a:rPr lang="en-US" sz="5400" b="1" u="sng" dirty="0" err="1"/>
              <a:t>Preguntas</a:t>
            </a:r>
            <a:r>
              <a:rPr lang="en-US" sz="5400" b="1" u="sng" dirty="0"/>
              <a:t> </a:t>
            </a:r>
            <a:r>
              <a:rPr lang="en-US" sz="5400" b="1" u="sng" dirty="0" err="1"/>
              <a:t>frecuentes</a:t>
            </a:r>
            <a:endParaRPr lang="en-US" sz="5400" b="1" u="sng" dirty="0"/>
          </a:p>
        </p:txBody>
      </p:sp>
      <p:pic>
        <p:nvPicPr>
          <p:cNvPr id="2" name="Picture 1">
            <a:extLst>
              <a:ext uri="{FF2B5EF4-FFF2-40B4-BE49-F238E27FC236}">
                <a16:creationId xmlns:a16="http://schemas.microsoft.com/office/drawing/2014/main" id="{5C81DE73-2768-4314-B2EE-27257DA4E086}"/>
              </a:ext>
            </a:extLst>
          </p:cNvPr>
          <p:cNvPicPr>
            <a:picLocks noChangeAspect="1"/>
          </p:cNvPicPr>
          <p:nvPr/>
        </p:nvPicPr>
        <p:blipFill rotWithShape="1">
          <a:blip r:embed="rId2"/>
          <a:srcRect r="3" b="318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327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72" name="Rectangle 3">
            <a:extLst>
              <a:ext uri="{FF2B5EF4-FFF2-40B4-BE49-F238E27FC236}">
                <a16:creationId xmlns:a16="http://schemas.microsoft.com/office/drawing/2014/main" id="{965CDE1E-8605-4BFE-B010-30AF0A7FC1FC}"/>
              </a:ext>
            </a:extLst>
          </p:cNvPr>
          <p:cNvSpPr>
            <a:spLocks noGrp="1" noChangeArrowheads="1"/>
          </p:cNvSpPr>
          <p:nvPr>
            <p:ph idx="1"/>
          </p:nvPr>
        </p:nvSpPr>
        <p:spPr>
          <a:xfrm>
            <a:off x="3753293" y="2706624"/>
            <a:ext cx="8346558" cy="3952334"/>
          </a:xfrm>
        </p:spPr>
        <p:txBody>
          <a:bodyPr>
            <a:normAutofit fontScale="92500" lnSpcReduction="20000"/>
          </a:bodyPr>
          <a:lstStyle/>
          <a:p>
            <a:pPr marL="838200" lvl="1" indent="-381000">
              <a:spcAft>
                <a:spcPct val="25000"/>
              </a:spcAft>
            </a:pPr>
            <a:endParaRPr lang="en-US" altLang="en-US" sz="1400" b="1" dirty="0"/>
          </a:p>
          <a:p>
            <a:pPr marL="838200" lvl="1" indent="-381000">
              <a:spcAft>
                <a:spcPct val="25000"/>
              </a:spcAft>
            </a:pPr>
            <a:r>
              <a:rPr lang="en-US" altLang="en-US" sz="2000" b="1" dirty="0"/>
              <a:t>  </a:t>
            </a:r>
            <a:r>
              <a:rPr lang="es-ES" altLang="en-US" sz="2000" b="1" dirty="0"/>
              <a:t>¿Los suéteres y las sudaderas se pueden cerrar o abotonar? </a:t>
            </a:r>
            <a:r>
              <a:rPr lang="es-ES" altLang="en-US" sz="2000" dirty="0"/>
              <a:t>Si. Siempre que sean del tamaño adecuado (no voluminosos) y se ajusten a las demás partes de la política, los suéteres y las sudaderas pueden cerrarse o abotonarse.</a:t>
            </a:r>
          </a:p>
          <a:p>
            <a:pPr marL="838200" lvl="1" indent="-381000">
              <a:spcAft>
                <a:spcPct val="25000"/>
              </a:spcAft>
              <a:buNone/>
            </a:pPr>
            <a:r>
              <a:rPr lang="en-US" altLang="en-US" sz="2000" dirty="0"/>
              <a:t>                           </a:t>
            </a:r>
          </a:p>
          <a:p>
            <a:pPr marL="838200" lvl="1" indent="-381000">
              <a:spcAft>
                <a:spcPct val="25000"/>
              </a:spcAft>
            </a:pPr>
            <a:r>
              <a:rPr lang="es-ES" altLang="en-US" sz="2000" b="1" dirty="0"/>
              <a:t>¿Pueden las niñas llevar medias a la escuela? </a:t>
            </a:r>
            <a:r>
              <a:rPr lang="es-ES" altLang="en-US" sz="2000" dirty="0"/>
              <a:t>Las medias con pies solo se pueden usar como accesorio debajo de faldas, faldas, vestidos, pantalones cortos, pantalones o </a:t>
            </a:r>
            <a:r>
              <a:rPr lang="es-ES" altLang="en-US" sz="2000" dirty="0" err="1"/>
              <a:t>capris</a:t>
            </a:r>
            <a:r>
              <a:rPr lang="es-ES" altLang="en-US" sz="2000" dirty="0"/>
              <a:t>.</a:t>
            </a:r>
            <a:endParaRPr lang="en-US" altLang="en-US" sz="2000" dirty="0"/>
          </a:p>
          <a:p>
            <a:pPr marL="838200" lvl="1" indent="-381000">
              <a:spcAft>
                <a:spcPct val="25000"/>
              </a:spcAft>
              <a:buNone/>
            </a:pPr>
            <a:endParaRPr lang="en-US" altLang="en-US" sz="2000" b="1" dirty="0"/>
          </a:p>
          <a:p>
            <a:pPr marL="838200" lvl="1" indent="-381000">
              <a:spcAft>
                <a:spcPct val="25000"/>
              </a:spcAft>
            </a:pPr>
            <a:r>
              <a:rPr lang="es-ES" altLang="en-US" sz="2000" b="1" dirty="0"/>
              <a:t>¿Sin sombreros significa que a las niñas no se les permite usar lazos para el cabello, sujetadores de cola de caballo?</a:t>
            </a:r>
          </a:p>
          <a:p>
            <a:pPr marL="457200" lvl="1" indent="0">
              <a:spcAft>
                <a:spcPct val="25000"/>
              </a:spcAft>
              <a:buNone/>
            </a:pPr>
            <a:r>
              <a:rPr lang="es-ES" altLang="en-US" sz="2000" b="1" dirty="0"/>
              <a:t>	</a:t>
            </a:r>
            <a:r>
              <a:rPr lang="es-ES" altLang="en-US" sz="2000" dirty="0"/>
              <a:t>No. Se permiten lazos para el cabello, cintas, sujetadores de cola de c	aballo y pasadores. Sombreros se refiere a sombreros, pañuelos, etc.</a:t>
            </a:r>
            <a:endParaRPr lang="en-US" altLang="en-US" sz="2000" dirty="0"/>
          </a:p>
          <a:p>
            <a:pPr marL="838200" lvl="1" indent="-381000">
              <a:spcAft>
                <a:spcPct val="25000"/>
              </a:spcAft>
              <a:buNone/>
            </a:pPr>
            <a:endParaRPr lang="en-US" altLang="en-US" sz="1400" dirty="0"/>
          </a:p>
          <a:p>
            <a:pPr marL="838200" lvl="1" indent="-381000"/>
            <a:endParaRPr lang="en-US" altLang="en-US" sz="1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801C5F63A8043822B92FA3B16A45A" ma:contentTypeVersion="16" ma:contentTypeDescription="Create a new document." ma:contentTypeScope="" ma:versionID="a06e1a7006f136694b3f99b177d297a4">
  <xsd:schema xmlns:xsd="http://www.w3.org/2001/XMLSchema" xmlns:xs="http://www.w3.org/2001/XMLSchema" xmlns:p="http://schemas.microsoft.com/office/2006/metadata/properties" xmlns:ns1="http://schemas.microsoft.com/sharepoint/v3" xmlns:ns3="bfa61328-a57b-4abf-9956-9c179249eabe" xmlns:ns4="470e3eb8-2c6e-4173-8601-803ae60d320b" targetNamespace="http://schemas.microsoft.com/office/2006/metadata/properties" ma:root="true" ma:fieldsID="7db0b9c82263fd4ae02dcbc19d9e4caf" ns1:_="" ns3:_="" ns4:_="">
    <xsd:import namespace="http://schemas.microsoft.com/sharepoint/v3"/>
    <xsd:import namespace="bfa61328-a57b-4abf-9956-9c179249eabe"/>
    <xsd:import namespace="470e3eb8-2c6e-4173-8601-803ae60d3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a61328-a57b-4abf-9956-9c179249ea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e3eb8-2c6e-4173-8601-803ae60d3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4945BBA-1A13-4074-AF22-65BF014A8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a61328-a57b-4abf-9956-9c179249eabe"/>
    <ds:schemaRef ds:uri="470e3eb8-2c6e-4173-8601-803ae60d3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706C57-8DF6-4498-A509-DA96800ACC6B}">
  <ds:schemaRefs>
    <ds:schemaRef ds:uri="http://schemas.microsoft.com/sharepoint/v3/contenttype/forms"/>
  </ds:schemaRefs>
</ds:datastoreItem>
</file>

<file path=customXml/itemProps3.xml><?xml version="1.0" encoding="utf-8"?>
<ds:datastoreItem xmlns:ds="http://schemas.openxmlformats.org/officeDocument/2006/customXml" ds:itemID="{77AEABD7-488E-4228-82E4-A58F903DCF3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470e3eb8-2c6e-4173-8601-803ae60d320b"/>
    <ds:schemaRef ds:uri="bfa61328-a57b-4abf-9956-9c179249eab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247</TotalTime>
  <Words>1022</Words>
  <Application>Microsoft Office PowerPoint</Application>
  <PresentationFormat>Widescreen</PresentationFormat>
  <Paragraphs>115</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Lucida Sans Unicode</vt:lpstr>
      <vt:lpstr>Wingdings</vt:lpstr>
      <vt:lpstr>Office Theme</vt:lpstr>
      <vt:lpstr>Ponce de Leon Elementary School</vt:lpstr>
      <vt:lpstr>Información del uniforme escolar modificado</vt:lpstr>
      <vt:lpstr>Ventajas de usar uniformes escolares</vt:lpstr>
      <vt:lpstr>Ventajas para las familias</vt:lpstr>
      <vt:lpstr>Información sobre el uniforme: colores escolares</vt:lpstr>
      <vt:lpstr>Compra de uniformes escolares</vt:lpstr>
      <vt:lpstr>Organización de ropa para niños</vt:lpstr>
      <vt:lpstr>Detalles adicionales del uniforme</vt:lpstr>
      <vt:lpstr>Preguntas frecuentes</vt:lpstr>
      <vt:lpstr>Preguntas frecuentes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Preguntas/Preocupaciones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Ponce de Leon Elementary School</dc:title>
  <dc:creator>Smith Antonio</dc:creator>
  <cp:lastModifiedBy>Smith Antonio</cp:lastModifiedBy>
  <cp:revision>2</cp:revision>
  <dcterms:created xsi:type="dcterms:W3CDTF">2022-01-16T15:56:26Z</dcterms:created>
  <dcterms:modified xsi:type="dcterms:W3CDTF">2022-02-28T19:42:43Z</dcterms:modified>
</cp:coreProperties>
</file>